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51"/>
  </p:notesMasterIdLst>
  <p:sldIdLst>
    <p:sldId id="256" r:id="rId2"/>
    <p:sldId id="343" r:id="rId3"/>
    <p:sldId id="263" r:id="rId4"/>
    <p:sldId id="258" r:id="rId5"/>
    <p:sldId id="262" r:id="rId6"/>
    <p:sldId id="344" r:id="rId7"/>
    <p:sldId id="279" r:id="rId8"/>
    <p:sldId id="270" r:id="rId9"/>
    <p:sldId id="264" r:id="rId10"/>
    <p:sldId id="265" r:id="rId11"/>
    <p:sldId id="266" r:id="rId12"/>
    <p:sldId id="267" r:id="rId13"/>
    <p:sldId id="268" r:id="rId14"/>
    <p:sldId id="269" r:id="rId15"/>
    <p:sldId id="296" r:id="rId16"/>
    <p:sldId id="293" r:id="rId17"/>
    <p:sldId id="282" r:id="rId18"/>
    <p:sldId id="283" r:id="rId19"/>
    <p:sldId id="284" r:id="rId20"/>
    <p:sldId id="299" r:id="rId21"/>
    <p:sldId id="291" r:id="rId22"/>
    <p:sldId id="271" r:id="rId23"/>
    <p:sldId id="272" r:id="rId24"/>
    <p:sldId id="273" r:id="rId25"/>
    <p:sldId id="297" r:id="rId26"/>
    <p:sldId id="292" r:id="rId27"/>
    <p:sldId id="274" r:id="rId28"/>
    <p:sldId id="275" r:id="rId29"/>
    <p:sldId id="276" r:id="rId30"/>
    <p:sldId id="345" r:id="rId31"/>
    <p:sldId id="277" r:id="rId32"/>
    <p:sldId id="278" r:id="rId33"/>
    <p:sldId id="298" r:id="rId34"/>
    <p:sldId id="294" r:id="rId35"/>
    <p:sldId id="285" r:id="rId36"/>
    <p:sldId id="287" r:id="rId37"/>
    <p:sldId id="289" r:id="rId38"/>
    <p:sldId id="290" r:id="rId39"/>
    <p:sldId id="346" r:id="rId40"/>
    <p:sldId id="347" r:id="rId41"/>
    <p:sldId id="300" r:id="rId42"/>
    <p:sldId id="295" r:id="rId43"/>
    <p:sldId id="286" r:id="rId44"/>
    <p:sldId id="288" r:id="rId45"/>
    <p:sldId id="261" r:id="rId46"/>
    <p:sldId id="260" r:id="rId47"/>
    <p:sldId id="337" r:id="rId48"/>
    <p:sldId id="259" r:id="rId49"/>
    <p:sldId id="28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8CB5A5-623D-498F-8BC2-90BB4DCDFDE1}">
          <p14:sldIdLst>
            <p14:sldId id="256"/>
            <p14:sldId id="343"/>
            <p14:sldId id="263"/>
            <p14:sldId id="258"/>
            <p14:sldId id="262"/>
            <p14:sldId id="344"/>
            <p14:sldId id="279"/>
            <p14:sldId id="270"/>
          </p14:sldIdLst>
        </p14:section>
        <p14:section name="Event Grid" id="{DFEFDFED-F79C-47DB-89D0-C03B3B68E7EC}">
          <p14:sldIdLst>
            <p14:sldId id="264"/>
            <p14:sldId id="265"/>
            <p14:sldId id="266"/>
            <p14:sldId id="267"/>
            <p14:sldId id="268"/>
            <p14:sldId id="269"/>
            <p14:sldId id="296"/>
          </p14:sldIdLst>
        </p14:section>
        <p14:section name="Azure Service Bus" id="{248064FA-6DCA-4742-8DC4-21514D8060F9}">
          <p14:sldIdLst>
            <p14:sldId id="293"/>
            <p14:sldId id="282"/>
            <p14:sldId id="283"/>
            <p14:sldId id="284"/>
            <p14:sldId id="299"/>
          </p14:sldIdLst>
        </p14:section>
        <p14:section name="Custom Python Libraries" id="{B7B26D52-1722-470E-9CC2-26F4960747F0}">
          <p14:sldIdLst>
            <p14:sldId id="291"/>
            <p14:sldId id="271"/>
            <p14:sldId id="272"/>
            <p14:sldId id="273"/>
            <p14:sldId id="297"/>
          </p14:sldIdLst>
        </p14:section>
        <p14:section name="Integration into Workspaces" id="{3CA5DD58-10CF-49DC-BB9E-CF8A10A035FA}">
          <p14:sldIdLst>
            <p14:sldId id="292"/>
            <p14:sldId id="274"/>
            <p14:sldId id="275"/>
            <p14:sldId id="276"/>
            <p14:sldId id="345"/>
            <p14:sldId id="277"/>
            <p14:sldId id="278"/>
            <p14:sldId id="298"/>
          </p14:sldIdLst>
        </p14:section>
        <p14:section name="Subscribing" id="{225C88A3-E3A7-45BA-9719-FBDCCD00BC68}">
          <p14:sldIdLst>
            <p14:sldId id="294"/>
            <p14:sldId id="285"/>
            <p14:sldId id="287"/>
            <p14:sldId id="289"/>
            <p14:sldId id="290"/>
            <p14:sldId id="346"/>
            <p14:sldId id="347"/>
            <p14:sldId id="300"/>
          </p14:sldIdLst>
        </p14:section>
        <p14:section name="Filtering" id="{51F65DB0-FA92-4F5A-8085-E408EFDCA454}">
          <p14:sldIdLst>
            <p14:sldId id="295"/>
            <p14:sldId id="286"/>
            <p14:sldId id="288"/>
          </p14:sldIdLst>
        </p14:section>
        <p14:section name="Wrap Up" id="{B8CB98C6-6029-4F89-9E86-2A78FCE7D73E}">
          <p14:sldIdLst>
            <p14:sldId id="261"/>
            <p14:sldId id="260"/>
            <p14:sldId id="337"/>
          </p14:sldIdLst>
        </p14:section>
        <p14:section name="Untitled Section" id="{89FF17C4-2E0C-48A5-8D93-7DCC3B14956A}">
          <p14:sldIdLst>
            <p14:sldId id="259"/>
            <p14:sldId id="280"/>
          </p14:sldIdLst>
        </p14:section>
        <p14:section name="Default Section" id="{8897F8A6-8395-41B8-9B40-22C8A6DC78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A085EA-5853-48CD-96A4-A076E964ABB8}" v="96" dt="2024-05-31T08:59:42.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47" autoAdjust="0"/>
  </p:normalViewPr>
  <p:slideViewPr>
    <p:cSldViewPr snapToGrid="0">
      <p:cViewPr varScale="1">
        <p:scale>
          <a:sx n="65" d="100"/>
          <a:sy n="65" d="100"/>
        </p:scale>
        <p:origin x="9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7FFE9-7A69-4234-8B5B-E8D73CCCA0C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DK"/>
        </a:p>
      </dgm:t>
    </dgm:pt>
    <dgm:pt modelId="{F7BBEDD0-7901-434C-A9C4-69215775EDEB}">
      <dgm:prSet/>
      <dgm:spPr/>
      <dgm:t>
        <a:bodyPr/>
        <a:lstStyle/>
        <a:p>
          <a:pPr>
            <a:lnSpc>
              <a:spcPct val="100000"/>
            </a:lnSpc>
          </a:pPr>
          <a:r>
            <a:rPr lang="en-US"/>
            <a:t>Real-Time Processing</a:t>
          </a:r>
          <a:endParaRPr lang="en-DK"/>
        </a:p>
      </dgm:t>
    </dgm:pt>
    <dgm:pt modelId="{64DBB263-BC70-4FEA-B955-6218170CDC36}" type="parTrans" cxnId="{7004868B-9BA1-4475-B76F-BE7CA2DE3C82}">
      <dgm:prSet/>
      <dgm:spPr/>
      <dgm:t>
        <a:bodyPr/>
        <a:lstStyle/>
        <a:p>
          <a:endParaRPr lang="en-DK"/>
        </a:p>
      </dgm:t>
    </dgm:pt>
    <dgm:pt modelId="{48535E84-E353-477F-A088-5ADA2D22A7A0}" type="sibTrans" cxnId="{7004868B-9BA1-4475-B76F-BE7CA2DE3C82}">
      <dgm:prSet/>
      <dgm:spPr/>
      <dgm:t>
        <a:bodyPr/>
        <a:lstStyle/>
        <a:p>
          <a:pPr>
            <a:lnSpc>
              <a:spcPct val="100000"/>
            </a:lnSpc>
          </a:pPr>
          <a:endParaRPr lang="en-DK"/>
        </a:p>
      </dgm:t>
    </dgm:pt>
    <dgm:pt modelId="{B7FD3EE7-A40B-41C6-AEA1-ACA0967E9347}">
      <dgm:prSet/>
      <dgm:spPr/>
      <dgm:t>
        <a:bodyPr/>
        <a:lstStyle/>
        <a:p>
          <a:pPr>
            <a:lnSpc>
              <a:spcPct val="100000"/>
            </a:lnSpc>
          </a:pPr>
          <a:r>
            <a:rPr lang="en-US"/>
            <a:t>Scalability</a:t>
          </a:r>
          <a:endParaRPr lang="en-DK"/>
        </a:p>
      </dgm:t>
    </dgm:pt>
    <dgm:pt modelId="{E0129792-D92B-4E56-B81A-765C0C2539AB}" type="parTrans" cxnId="{6D9ED8B5-D47D-4E3D-A0F9-2B59A8D8F43D}">
      <dgm:prSet/>
      <dgm:spPr/>
      <dgm:t>
        <a:bodyPr/>
        <a:lstStyle/>
        <a:p>
          <a:endParaRPr lang="en-DK"/>
        </a:p>
      </dgm:t>
    </dgm:pt>
    <dgm:pt modelId="{AC61B7CC-FACE-4714-8EA5-537AF0503C49}" type="sibTrans" cxnId="{6D9ED8B5-D47D-4E3D-A0F9-2B59A8D8F43D}">
      <dgm:prSet/>
      <dgm:spPr/>
      <dgm:t>
        <a:bodyPr/>
        <a:lstStyle/>
        <a:p>
          <a:pPr>
            <a:lnSpc>
              <a:spcPct val="100000"/>
            </a:lnSpc>
          </a:pPr>
          <a:endParaRPr lang="en-DK"/>
        </a:p>
      </dgm:t>
    </dgm:pt>
    <dgm:pt modelId="{476FDD94-813B-44EC-92A0-9231811E5843}">
      <dgm:prSet/>
      <dgm:spPr/>
      <dgm:t>
        <a:bodyPr/>
        <a:lstStyle/>
        <a:p>
          <a:pPr>
            <a:lnSpc>
              <a:spcPct val="100000"/>
            </a:lnSpc>
          </a:pPr>
          <a:r>
            <a:rPr lang="en-US"/>
            <a:t>Consistency in Logging and Telemetry</a:t>
          </a:r>
          <a:endParaRPr lang="en-DK"/>
        </a:p>
      </dgm:t>
    </dgm:pt>
    <dgm:pt modelId="{67C78D29-E6B5-493E-96BB-893B46170D61}" type="parTrans" cxnId="{8E791558-FA8C-4E54-9286-48FCAACE3F8F}">
      <dgm:prSet/>
      <dgm:spPr/>
      <dgm:t>
        <a:bodyPr/>
        <a:lstStyle/>
        <a:p>
          <a:endParaRPr lang="en-DK"/>
        </a:p>
      </dgm:t>
    </dgm:pt>
    <dgm:pt modelId="{AE097150-AAA0-48E4-8C20-1441F92AF0C5}" type="sibTrans" cxnId="{8E791558-FA8C-4E54-9286-48FCAACE3F8F}">
      <dgm:prSet/>
      <dgm:spPr/>
      <dgm:t>
        <a:bodyPr/>
        <a:lstStyle/>
        <a:p>
          <a:pPr>
            <a:lnSpc>
              <a:spcPct val="100000"/>
            </a:lnSpc>
          </a:pPr>
          <a:endParaRPr lang="en-DK"/>
        </a:p>
      </dgm:t>
    </dgm:pt>
    <dgm:pt modelId="{69098822-C10D-4A57-9F19-A544736D54D7}">
      <dgm:prSet/>
      <dgm:spPr/>
      <dgm:t>
        <a:bodyPr/>
        <a:lstStyle/>
        <a:p>
          <a:pPr>
            <a:lnSpc>
              <a:spcPct val="100000"/>
            </a:lnSpc>
          </a:pPr>
          <a:r>
            <a:rPr lang="en-US"/>
            <a:t>Enhanced Data Processing Pipeline</a:t>
          </a:r>
          <a:endParaRPr lang="en-DK"/>
        </a:p>
      </dgm:t>
    </dgm:pt>
    <dgm:pt modelId="{0AAF7533-1B25-4493-AFBE-0D79FC7FA169}" type="parTrans" cxnId="{CA947653-C9D2-4C60-8DD5-DE73556F0E3F}">
      <dgm:prSet/>
      <dgm:spPr/>
      <dgm:t>
        <a:bodyPr/>
        <a:lstStyle/>
        <a:p>
          <a:endParaRPr lang="en-DK"/>
        </a:p>
      </dgm:t>
    </dgm:pt>
    <dgm:pt modelId="{06A9B6B6-D36F-4748-8BD7-D3983908015B}" type="sibTrans" cxnId="{CA947653-C9D2-4C60-8DD5-DE73556F0E3F}">
      <dgm:prSet/>
      <dgm:spPr/>
      <dgm:t>
        <a:bodyPr/>
        <a:lstStyle/>
        <a:p>
          <a:pPr>
            <a:lnSpc>
              <a:spcPct val="100000"/>
            </a:lnSpc>
          </a:pPr>
          <a:endParaRPr lang="en-DK"/>
        </a:p>
      </dgm:t>
    </dgm:pt>
    <dgm:pt modelId="{D83251D7-83D9-4D1B-9892-CB164CE6AF74}">
      <dgm:prSet/>
      <dgm:spPr/>
      <dgm:t>
        <a:bodyPr/>
        <a:lstStyle/>
        <a:p>
          <a:pPr>
            <a:lnSpc>
              <a:spcPct val="100000"/>
            </a:lnSpc>
          </a:pPr>
          <a:r>
            <a:rPr lang="en-US"/>
            <a:t>Framework for Reporting and Analysis</a:t>
          </a:r>
          <a:endParaRPr lang="en-DK"/>
        </a:p>
      </dgm:t>
    </dgm:pt>
    <dgm:pt modelId="{6886F827-F456-4802-A481-54DABC8842A6}" type="parTrans" cxnId="{BEBE550F-4BF8-40B5-8EDE-51D21E47F757}">
      <dgm:prSet/>
      <dgm:spPr/>
      <dgm:t>
        <a:bodyPr/>
        <a:lstStyle/>
        <a:p>
          <a:endParaRPr lang="en-DK"/>
        </a:p>
      </dgm:t>
    </dgm:pt>
    <dgm:pt modelId="{16BBD610-98A2-4A1F-A76A-BEED87C18990}" type="sibTrans" cxnId="{BEBE550F-4BF8-40B5-8EDE-51D21E47F757}">
      <dgm:prSet/>
      <dgm:spPr/>
      <dgm:t>
        <a:bodyPr/>
        <a:lstStyle/>
        <a:p>
          <a:pPr>
            <a:lnSpc>
              <a:spcPct val="100000"/>
            </a:lnSpc>
          </a:pPr>
          <a:endParaRPr lang="en-DK"/>
        </a:p>
      </dgm:t>
    </dgm:pt>
    <dgm:pt modelId="{0E79DF6E-047F-4C87-9599-95885DBEDA50}">
      <dgm:prSet/>
      <dgm:spPr/>
      <dgm:t>
        <a:bodyPr/>
        <a:lstStyle/>
        <a:p>
          <a:pPr>
            <a:lnSpc>
              <a:spcPct val="100000"/>
            </a:lnSpc>
          </a:pPr>
          <a:r>
            <a:rPr lang="en-US"/>
            <a:t>Minimization of Errors</a:t>
          </a:r>
          <a:endParaRPr lang="en-DK"/>
        </a:p>
      </dgm:t>
    </dgm:pt>
    <dgm:pt modelId="{05E083E9-0FCF-4194-9AF0-779656B9D83A}" type="parTrans" cxnId="{1654299E-F7EC-4A05-A266-2F0EF5B1F379}">
      <dgm:prSet/>
      <dgm:spPr/>
      <dgm:t>
        <a:bodyPr/>
        <a:lstStyle/>
        <a:p>
          <a:endParaRPr lang="en-DK"/>
        </a:p>
      </dgm:t>
    </dgm:pt>
    <dgm:pt modelId="{0B5B22D8-3992-440B-8A59-A7FC32BBFDC9}" type="sibTrans" cxnId="{1654299E-F7EC-4A05-A266-2F0EF5B1F379}">
      <dgm:prSet/>
      <dgm:spPr/>
      <dgm:t>
        <a:bodyPr/>
        <a:lstStyle/>
        <a:p>
          <a:pPr>
            <a:lnSpc>
              <a:spcPct val="100000"/>
            </a:lnSpc>
          </a:pPr>
          <a:endParaRPr lang="en-DK"/>
        </a:p>
      </dgm:t>
    </dgm:pt>
    <dgm:pt modelId="{DF59EA62-25DA-4E7E-94F6-7B80D7CCE1B9}">
      <dgm:prSet/>
      <dgm:spPr/>
      <dgm:t>
        <a:bodyPr/>
        <a:lstStyle/>
        <a:p>
          <a:pPr>
            <a:lnSpc>
              <a:spcPct val="100000"/>
            </a:lnSpc>
          </a:pPr>
          <a:r>
            <a:rPr lang="en-US"/>
            <a:t>Efficiency and Time Savings</a:t>
          </a:r>
          <a:endParaRPr lang="en-DK"/>
        </a:p>
      </dgm:t>
    </dgm:pt>
    <dgm:pt modelId="{A74532ED-2DBC-45A9-9A6C-88B87D362A0B}" type="parTrans" cxnId="{F1D04535-DF17-4F40-B34A-259044EB4BC8}">
      <dgm:prSet/>
      <dgm:spPr/>
      <dgm:t>
        <a:bodyPr/>
        <a:lstStyle/>
        <a:p>
          <a:endParaRPr lang="en-DK"/>
        </a:p>
      </dgm:t>
    </dgm:pt>
    <dgm:pt modelId="{661CDE80-7E41-4824-A918-4ED3528FF961}" type="sibTrans" cxnId="{F1D04535-DF17-4F40-B34A-259044EB4BC8}">
      <dgm:prSet/>
      <dgm:spPr/>
      <dgm:t>
        <a:bodyPr/>
        <a:lstStyle/>
        <a:p>
          <a:endParaRPr lang="en-DK"/>
        </a:p>
      </dgm:t>
    </dgm:pt>
    <dgm:pt modelId="{466FE8FE-C1EA-4138-8C2A-33EE0874B7FE}" type="pres">
      <dgm:prSet presAssocID="{5777FFE9-7A69-4234-8B5B-E8D73CCCA0CC}" presName="root" presStyleCnt="0">
        <dgm:presLayoutVars>
          <dgm:dir/>
          <dgm:resizeHandles val="exact"/>
        </dgm:presLayoutVars>
      </dgm:prSet>
      <dgm:spPr/>
    </dgm:pt>
    <dgm:pt modelId="{95102DA4-0B56-4108-89E4-2307FFF66314}" type="pres">
      <dgm:prSet presAssocID="{5777FFE9-7A69-4234-8B5B-E8D73CCCA0CC}" presName="container" presStyleCnt="0">
        <dgm:presLayoutVars>
          <dgm:dir/>
          <dgm:resizeHandles val="exact"/>
        </dgm:presLayoutVars>
      </dgm:prSet>
      <dgm:spPr/>
    </dgm:pt>
    <dgm:pt modelId="{2DBCD19C-90F3-4490-B641-1FC4B9F3F5D0}" type="pres">
      <dgm:prSet presAssocID="{F7BBEDD0-7901-434C-A9C4-69215775EDEB}" presName="compNode" presStyleCnt="0"/>
      <dgm:spPr/>
    </dgm:pt>
    <dgm:pt modelId="{F35EA001-500E-43B5-88BD-621D7F1A9BF7}" type="pres">
      <dgm:prSet presAssocID="{F7BBEDD0-7901-434C-A9C4-69215775EDEB}" presName="iconBgRect" presStyleLbl="bgShp" presStyleIdx="0" presStyleCnt="7"/>
      <dgm:spPr/>
    </dgm:pt>
    <dgm:pt modelId="{6CB78AA0-C378-42CF-81B6-D4B6F1EA5FF9}" type="pres">
      <dgm:prSet presAssocID="{F7BBEDD0-7901-434C-A9C4-69215775EDE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315699D-49B5-45D6-A79A-8C3F2943D6D1}" type="pres">
      <dgm:prSet presAssocID="{F7BBEDD0-7901-434C-A9C4-69215775EDEB}" presName="spaceRect" presStyleCnt="0"/>
      <dgm:spPr/>
    </dgm:pt>
    <dgm:pt modelId="{D35D847F-B798-48CC-800B-D1EB5CE321D3}" type="pres">
      <dgm:prSet presAssocID="{F7BBEDD0-7901-434C-A9C4-69215775EDEB}" presName="textRect" presStyleLbl="revTx" presStyleIdx="0" presStyleCnt="7">
        <dgm:presLayoutVars>
          <dgm:chMax val="1"/>
          <dgm:chPref val="1"/>
        </dgm:presLayoutVars>
      </dgm:prSet>
      <dgm:spPr/>
    </dgm:pt>
    <dgm:pt modelId="{E9ECEC53-A0BD-4882-83F8-076849BC214B}" type="pres">
      <dgm:prSet presAssocID="{48535E84-E353-477F-A088-5ADA2D22A7A0}" presName="sibTrans" presStyleLbl="sibTrans2D1" presStyleIdx="0" presStyleCnt="0"/>
      <dgm:spPr/>
    </dgm:pt>
    <dgm:pt modelId="{BCF6B73D-D281-48E8-8F57-22A0B71042EC}" type="pres">
      <dgm:prSet presAssocID="{B7FD3EE7-A40B-41C6-AEA1-ACA0967E9347}" presName="compNode" presStyleCnt="0"/>
      <dgm:spPr/>
    </dgm:pt>
    <dgm:pt modelId="{E76E1BA4-5AE2-4A27-80EC-B0918C3D3C54}" type="pres">
      <dgm:prSet presAssocID="{B7FD3EE7-A40B-41C6-AEA1-ACA0967E9347}" presName="iconBgRect" presStyleLbl="bgShp" presStyleIdx="1" presStyleCnt="7"/>
      <dgm:spPr/>
    </dgm:pt>
    <dgm:pt modelId="{F2425CBA-B7E2-4472-8F5C-573312DD3C49}" type="pres">
      <dgm:prSet presAssocID="{B7FD3EE7-A40B-41C6-AEA1-ACA0967E934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6C3C3B6-67CF-47C9-B351-4FF94DD9BB26}" type="pres">
      <dgm:prSet presAssocID="{B7FD3EE7-A40B-41C6-AEA1-ACA0967E9347}" presName="spaceRect" presStyleCnt="0"/>
      <dgm:spPr/>
    </dgm:pt>
    <dgm:pt modelId="{B7783D50-15A7-4292-BA67-C77116C5202B}" type="pres">
      <dgm:prSet presAssocID="{B7FD3EE7-A40B-41C6-AEA1-ACA0967E9347}" presName="textRect" presStyleLbl="revTx" presStyleIdx="1" presStyleCnt="7">
        <dgm:presLayoutVars>
          <dgm:chMax val="1"/>
          <dgm:chPref val="1"/>
        </dgm:presLayoutVars>
      </dgm:prSet>
      <dgm:spPr/>
    </dgm:pt>
    <dgm:pt modelId="{BC383DAB-052D-4F52-93B3-A43C395E0FEE}" type="pres">
      <dgm:prSet presAssocID="{AC61B7CC-FACE-4714-8EA5-537AF0503C49}" presName="sibTrans" presStyleLbl="sibTrans2D1" presStyleIdx="0" presStyleCnt="0"/>
      <dgm:spPr/>
    </dgm:pt>
    <dgm:pt modelId="{B792AF87-1624-4F23-9B6C-D3F1AAF41EFA}" type="pres">
      <dgm:prSet presAssocID="{476FDD94-813B-44EC-92A0-9231811E5843}" presName="compNode" presStyleCnt="0"/>
      <dgm:spPr/>
    </dgm:pt>
    <dgm:pt modelId="{3236CCCF-9ACB-49BE-9021-4AF5A6D9B637}" type="pres">
      <dgm:prSet presAssocID="{476FDD94-813B-44EC-92A0-9231811E5843}" presName="iconBgRect" presStyleLbl="bgShp" presStyleIdx="2" presStyleCnt="7"/>
      <dgm:spPr/>
    </dgm:pt>
    <dgm:pt modelId="{A5DC3E17-5E29-407B-93F2-BAC3C5948C98}" type="pres">
      <dgm:prSet presAssocID="{476FDD94-813B-44EC-92A0-9231811E58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C815A0AC-3079-4463-ABE1-A5CDF4E98EAD}" type="pres">
      <dgm:prSet presAssocID="{476FDD94-813B-44EC-92A0-9231811E5843}" presName="spaceRect" presStyleCnt="0"/>
      <dgm:spPr/>
    </dgm:pt>
    <dgm:pt modelId="{FD84B89D-06CC-4A2B-BBDD-71F7820ABEA5}" type="pres">
      <dgm:prSet presAssocID="{476FDD94-813B-44EC-92A0-9231811E5843}" presName="textRect" presStyleLbl="revTx" presStyleIdx="2" presStyleCnt="7">
        <dgm:presLayoutVars>
          <dgm:chMax val="1"/>
          <dgm:chPref val="1"/>
        </dgm:presLayoutVars>
      </dgm:prSet>
      <dgm:spPr/>
    </dgm:pt>
    <dgm:pt modelId="{75E9D1C5-80BF-4B72-A3A2-5A337EF2FB45}" type="pres">
      <dgm:prSet presAssocID="{AE097150-AAA0-48E4-8C20-1441F92AF0C5}" presName="sibTrans" presStyleLbl="sibTrans2D1" presStyleIdx="0" presStyleCnt="0"/>
      <dgm:spPr/>
    </dgm:pt>
    <dgm:pt modelId="{66D1BA27-9E62-4281-831E-B1AC2D1EB24B}" type="pres">
      <dgm:prSet presAssocID="{69098822-C10D-4A57-9F19-A544736D54D7}" presName="compNode" presStyleCnt="0"/>
      <dgm:spPr/>
    </dgm:pt>
    <dgm:pt modelId="{2EA01B6F-CE5F-4BC4-A36B-67D907186F23}" type="pres">
      <dgm:prSet presAssocID="{69098822-C10D-4A57-9F19-A544736D54D7}" presName="iconBgRect" presStyleLbl="bgShp" presStyleIdx="3" presStyleCnt="7"/>
      <dgm:spPr/>
    </dgm:pt>
    <dgm:pt modelId="{CB5EF7C3-E68B-4C42-9D43-187D8FC6DF3B}" type="pres">
      <dgm:prSet presAssocID="{69098822-C10D-4A57-9F19-A544736D54D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5951729-C1B5-4EB1-8740-A74BAA30BA4A}" type="pres">
      <dgm:prSet presAssocID="{69098822-C10D-4A57-9F19-A544736D54D7}" presName="spaceRect" presStyleCnt="0"/>
      <dgm:spPr/>
    </dgm:pt>
    <dgm:pt modelId="{0EC3F6EF-6E1D-4F8E-B647-A736C5C128A4}" type="pres">
      <dgm:prSet presAssocID="{69098822-C10D-4A57-9F19-A544736D54D7}" presName="textRect" presStyleLbl="revTx" presStyleIdx="3" presStyleCnt="7">
        <dgm:presLayoutVars>
          <dgm:chMax val="1"/>
          <dgm:chPref val="1"/>
        </dgm:presLayoutVars>
      </dgm:prSet>
      <dgm:spPr/>
    </dgm:pt>
    <dgm:pt modelId="{400FF323-C2EC-405B-8EF6-EE2327854483}" type="pres">
      <dgm:prSet presAssocID="{06A9B6B6-D36F-4748-8BD7-D3983908015B}" presName="sibTrans" presStyleLbl="sibTrans2D1" presStyleIdx="0" presStyleCnt="0"/>
      <dgm:spPr/>
    </dgm:pt>
    <dgm:pt modelId="{BD8DBBA7-1BE8-4991-9F56-ED066DC6159B}" type="pres">
      <dgm:prSet presAssocID="{D83251D7-83D9-4D1B-9892-CB164CE6AF74}" presName="compNode" presStyleCnt="0"/>
      <dgm:spPr/>
    </dgm:pt>
    <dgm:pt modelId="{847E2BB9-A3E4-4AD3-87C7-C22E21AC847D}" type="pres">
      <dgm:prSet presAssocID="{D83251D7-83D9-4D1B-9892-CB164CE6AF74}" presName="iconBgRect" presStyleLbl="bgShp" presStyleIdx="4" presStyleCnt="7"/>
      <dgm:spPr/>
    </dgm:pt>
    <dgm:pt modelId="{D999375F-F099-467A-BA9E-C7FBFB99F656}" type="pres">
      <dgm:prSet presAssocID="{D83251D7-83D9-4D1B-9892-CB164CE6AF7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C4057929-B94D-442B-8CC6-E1164B67AA6F}" type="pres">
      <dgm:prSet presAssocID="{D83251D7-83D9-4D1B-9892-CB164CE6AF74}" presName="spaceRect" presStyleCnt="0"/>
      <dgm:spPr/>
    </dgm:pt>
    <dgm:pt modelId="{1A1D5681-CEA5-4915-BA1F-81E14306AAAF}" type="pres">
      <dgm:prSet presAssocID="{D83251D7-83D9-4D1B-9892-CB164CE6AF74}" presName="textRect" presStyleLbl="revTx" presStyleIdx="4" presStyleCnt="7">
        <dgm:presLayoutVars>
          <dgm:chMax val="1"/>
          <dgm:chPref val="1"/>
        </dgm:presLayoutVars>
      </dgm:prSet>
      <dgm:spPr/>
    </dgm:pt>
    <dgm:pt modelId="{2820485E-7594-4A68-B15D-E82691F4722D}" type="pres">
      <dgm:prSet presAssocID="{16BBD610-98A2-4A1F-A76A-BEED87C18990}" presName="sibTrans" presStyleLbl="sibTrans2D1" presStyleIdx="0" presStyleCnt="0"/>
      <dgm:spPr/>
    </dgm:pt>
    <dgm:pt modelId="{8EF1190D-E21D-4E81-B7F8-893E645B1CE0}" type="pres">
      <dgm:prSet presAssocID="{0E79DF6E-047F-4C87-9599-95885DBEDA50}" presName="compNode" presStyleCnt="0"/>
      <dgm:spPr/>
    </dgm:pt>
    <dgm:pt modelId="{9B725C44-C9A6-4BC2-96F0-8E427AAB6AF4}" type="pres">
      <dgm:prSet presAssocID="{0E79DF6E-047F-4C87-9599-95885DBEDA50}" presName="iconBgRect" presStyleLbl="bgShp" presStyleIdx="5" presStyleCnt="7"/>
      <dgm:spPr/>
    </dgm:pt>
    <dgm:pt modelId="{ED4502ED-5839-46EF-8791-E64C6F1A5966}" type="pres">
      <dgm:prSet presAssocID="{0E79DF6E-047F-4C87-9599-95885DBEDA5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D43208AC-1DCE-45CF-95B7-79B2A59EFB98}" type="pres">
      <dgm:prSet presAssocID="{0E79DF6E-047F-4C87-9599-95885DBEDA50}" presName="spaceRect" presStyleCnt="0"/>
      <dgm:spPr/>
    </dgm:pt>
    <dgm:pt modelId="{F5910AC6-709D-4F5E-99F2-B3CC181E9A72}" type="pres">
      <dgm:prSet presAssocID="{0E79DF6E-047F-4C87-9599-95885DBEDA50}" presName="textRect" presStyleLbl="revTx" presStyleIdx="5" presStyleCnt="7">
        <dgm:presLayoutVars>
          <dgm:chMax val="1"/>
          <dgm:chPref val="1"/>
        </dgm:presLayoutVars>
      </dgm:prSet>
      <dgm:spPr/>
    </dgm:pt>
    <dgm:pt modelId="{206F8123-3323-42BF-97D5-71254FA3B773}" type="pres">
      <dgm:prSet presAssocID="{0B5B22D8-3992-440B-8A59-A7FC32BBFDC9}" presName="sibTrans" presStyleLbl="sibTrans2D1" presStyleIdx="0" presStyleCnt="0"/>
      <dgm:spPr/>
    </dgm:pt>
    <dgm:pt modelId="{D73E5618-1E93-45A3-B709-DA1085F0B91A}" type="pres">
      <dgm:prSet presAssocID="{DF59EA62-25DA-4E7E-94F6-7B80D7CCE1B9}" presName="compNode" presStyleCnt="0"/>
      <dgm:spPr/>
    </dgm:pt>
    <dgm:pt modelId="{55D4D93F-CC02-4C40-9270-2243585EDA80}" type="pres">
      <dgm:prSet presAssocID="{DF59EA62-25DA-4E7E-94F6-7B80D7CCE1B9}" presName="iconBgRect" presStyleLbl="bgShp" presStyleIdx="6" presStyleCnt="7"/>
      <dgm:spPr/>
    </dgm:pt>
    <dgm:pt modelId="{AC444C81-FC8F-44AA-94AB-FDB32CB57902}" type="pres">
      <dgm:prSet presAssocID="{DF59EA62-25DA-4E7E-94F6-7B80D7CCE1B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9A3E2EBC-3892-4D10-8CE1-9FA4C31B9AE2}" type="pres">
      <dgm:prSet presAssocID="{DF59EA62-25DA-4E7E-94F6-7B80D7CCE1B9}" presName="spaceRect" presStyleCnt="0"/>
      <dgm:spPr/>
    </dgm:pt>
    <dgm:pt modelId="{0EF14EA9-520B-4A6F-8F89-1332BEA41F7B}" type="pres">
      <dgm:prSet presAssocID="{DF59EA62-25DA-4E7E-94F6-7B80D7CCE1B9}" presName="textRect" presStyleLbl="revTx" presStyleIdx="6" presStyleCnt="7">
        <dgm:presLayoutVars>
          <dgm:chMax val="1"/>
          <dgm:chPref val="1"/>
        </dgm:presLayoutVars>
      </dgm:prSet>
      <dgm:spPr/>
    </dgm:pt>
  </dgm:ptLst>
  <dgm:cxnLst>
    <dgm:cxn modelId="{BEBE550F-4BF8-40B5-8EDE-51D21E47F757}" srcId="{5777FFE9-7A69-4234-8B5B-E8D73CCCA0CC}" destId="{D83251D7-83D9-4D1B-9892-CB164CE6AF74}" srcOrd="4" destOrd="0" parTransId="{6886F827-F456-4802-A481-54DABC8842A6}" sibTransId="{16BBD610-98A2-4A1F-A76A-BEED87C18990}"/>
    <dgm:cxn modelId="{EFC1F630-FCE3-461E-9B20-88E628F83C73}" type="presOf" srcId="{16BBD610-98A2-4A1F-A76A-BEED87C18990}" destId="{2820485E-7594-4A68-B15D-E82691F4722D}" srcOrd="0" destOrd="0" presId="urn:microsoft.com/office/officeart/2018/2/layout/IconCircleList"/>
    <dgm:cxn modelId="{F1D04535-DF17-4F40-B34A-259044EB4BC8}" srcId="{5777FFE9-7A69-4234-8B5B-E8D73CCCA0CC}" destId="{DF59EA62-25DA-4E7E-94F6-7B80D7CCE1B9}" srcOrd="6" destOrd="0" parTransId="{A74532ED-2DBC-45A9-9A6C-88B87D362A0B}" sibTransId="{661CDE80-7E41-4824-A918-4ED3528FF961}"/>
    <dgm:cxn modelId="{90E3875B-7DA3-4880-B7D7-80B64DD5E6C4}" type="presOf" srcId="{69098822-C10D-4A57-9F19-A544736D54D7}" destId="{0EC3F6EF-6E1D-4F8E-B647-A736C5C128A4}" srcOrd="0" destOrd="0" presId="urn:microsoft.com/office/officeart/2018/2/layout/IconCircleList"/>
    <dgm:cxn modelId="{72715F61-28F1-4B75-B2E4-791EF9763FC7}" type="presOf" srcId="{DF59EA62-25DA-4E7E-94F6-7B80D7CCE1B9}" destId="{0EF14EA9-520B-4A6F-8F89-1332BEA41F7B}" srcOrd="0" destOrd="0" presId="urn:microsoft.com/office/officeart/2018/2/layout/IconCircleList"/>
    <dgm:cxn modelId="{AD73FA64-CE62-4305-99B7-CB9D29354523}" type="presOf" srcId="{B7FD3EE7-A40B-41C6-AEA1-ACA0967E9347}" destId="{B7783D50-15A7-4292-BA67-C77116C5202B}" srcOrd="0" destOrd="0" presId="urn:microsoft.com/office/officeart/2018/2/layout/IconCircleList"/>
    <dgm:cxn modelId="{CA947653-C9D2-4C60-8DD5-DE73556F0E3F}" srcId="{5777FFE9-7A69-4234-8B5B-E8D73CCCA0CC}" destId="{69098822-C10D-4A57-9F19-A544736D54D7}" srcOrd="3" destOrd="0" parTransId="{0AAF7533-1B25-4493-AFBE-0D79FC7FA169}" sibTransId="{06A9B6B6-D36F-4748-8BD7-D3983908015B}"/>
    <dgm:cxn modelId="{8E791558-FA8C-4E54-9286-48FCAACE3F8F}" srcId="{5777FFE9-7A69-4234-8B5B-E8D73CCCA0CC}" destId="{476FDD94-813B-44EC-92A0-9231811E5843}" srcOrd="2" destOrd="0" parTransId="{67C78D29-E6B5-493E-96BB-893B46170D61}" sibTransId="{AE097150-AAA0-48E4-8C20-1441F92AF0C5}"/>
    <dgm:cxn modelId="{63BF497F-530B-4DCF-8517-BB5ECD8BE91D}" type="presOf" srcId="{476FDD94-813B-44EC-92A0-9231811E5843}" destId="{FD84B89D-06CC-4A2B-BBDD-71F7820ABEA5}" srcOrd="0" destOrd="0" presId="urn:microsoft.com/office/officeart/2018/2/layout/IconCircleList"/>
    <dgm:cxn modelId="{7004868B-9BA1-4475-B76F-BE7CA2DE3C82}" srcId="{5777FFE9-7A69-4234-8B5B-E8D73CCCA0CC}" destId="{F7BBEDD0-7901-434C-A9C4-69215775EDEB}" srcOrd="0" destOrd="0" parTransId="{64DBB263-BC70-4FEA-B955-6218170CDC36}" sibTransId="{48535E84-E353-477F-A088-5ADA2D22A7A0}"/>
    <dgm:cxn modelId="{24D36F97-DB28-4117-B43D-E7C373136BE0}" type="presOf" srcId="{AE097150-AAA0-48E4-8C20-1441F92AF0C5}" destId="{75E9D1C5-80BF-4B72-A3A2-5A337EF2FB45}" srcOrd="0" destOrd="0" presId="urn:microsoft.com/office/officeart/2018/2/layout/IconCircleList"/>
    <dgm:cxn modelId="{F5EAD699-AD76-4B35-A458-EA2A00BEA3E8}" type="presOf" srcId="{AC61B7CC-FACE-4714-8EA5-537AF0503C49}" destId="{BC383DAB-052D-4F52-93B3-A43C395E0FEE}" srcOrd="0" destOrd="0" presId="urn:microsoft.com/office/officeart/2018/2/layout/IconCircleList"/>
    <dgm:cxn modelId="{1654299E-F7EC-4A05-A266-2F0EF5B1F379}" srcId="{5777FFE9-7A69-4234-8B5B-E8D73CCCA0CC}" destId="{0E79DF6E-047F-4C87-9599-95885DBEDA50}" srcOrd="5" destOrd="0" parTransId="{05E083E9-0FCF-4194-9AF0-779656B9D83A}" sibTransId="{0B5B22D8-3992-440B-8A59-A7FC32BBFDC9}"/>
    <dgm:cxn modelId="{EC3F43A5-92B0-46EC-A495-9346FDA2DAC8}" type="presOf" srcId="{06A9B6B6-D36F-4748-8BD7-D3983908015B}" destId="{400FF323-C2EC-405B-8EF6-EE2327854483}" srcOrd="0" destOrd="0" presId="urn:microsoft.com/office/officeart/2018/2/layout/IconCircleList"/>
    <dgm:cxn modelId="{49D001AF-C824-409A-8A4B-8763931ABA1A}" type="presOf" srcId="{48535E84-E353-477F-A088-5ADA2D22A7A0}" destId="{E9ECEC53-A0BD-4882-83F8-076849BC214B}" srcOrd="0" destOrd="0" presId="urn:microsoft.com/office/officeart/2018/2/layout/IconCircleList"/>
    <dgm:cxn modelId="{048EDAB3-D0CC-44A6-98B1-40ADF3D5A5DC}" type="presOf" srcId="{D83251D7-83D9-4D1B-9892-CB164CE6AF74}" destId="{1A1D5681-CEA5-4915-BA1F-81E14306AAAF}" srcOrd="0" destOrd="0" presId="urn:microsoft.com/office/officeart/2018/2/layout/IconCircleList"/>
    <dgm:cxn modelId="{6D9ED8B5-D47D-4E3D-A0F9-2B59A8D8F43D}" srcId="{5777FFE9-7A69-4234-8B5B-E8D73CCCA0CC}" destId="{B7FD3EE7-A40B-41C6-AEA1-ACA0967E9347}" srcOrd="1" destOrd="0" parTransId="{E0129792-D92B-4E56-B81A-765C0C2539AB}" sibTransId="{AC61B7CC-FACE-4714-8EA5-537AF0503C49}"/>
    <dgm:cxn modelId="{6DC852DD-2296-46B2-AB4D-19E2C96CEB74}" type="presOf" srcId="{0E79DF6E-047F-4C87-9599-95885DBEDA50}" destId="{F5910AC6-709D-4F5E-99F2-B3CC181E9A72}" srcOrd="0" destOrd="0" presId="urn:microsoft.com/office/officeart/2018/2/layout/IconCircleList"/>
    <dgm:cxn modelId="{E51D1DDF-7F63-4A3F-8541-8EB5725D209E}" type="presOf" srcId="{5777FFE9-7A69-4234-8B5B-E8D73CCCA0CC}" destId="{466FE8FE-C1EA-4138-8C2A-33EE0874B7FE}" srcOrd="0" destOrd="0" presId="urn:microsoft.com/office/officeart/2018/2/layout/IconCircleList"/>
    <dgm:cxn modelId="{BAAC4BF1-5EB2-4380-81CD-DE887D217934}" type="presOf" srcId="{F7BBEDD0-7901-434C-A9C4-69215775EDEB}" destId="{D35D847F-B798-48CC-800B-D1EB5CE321D3}" srcOrd="0" destOrd="0" presId="urn:microsoft.com/office/officeart/2018/2/layout/IconCircleList"/>
    <dgm:cxn modelId="{6C806DF4-A12E-4770-9455-C39BD03EFCCA}" type="presOf" srcId="{0B5B22D8-3992-440B-8A59-A7FC32BBFDC9}" destId="{206F8123-3323-42BF-97D5-71254FA3B773}" srcOrd="0" destOrd="0" presId="urn:microsoft.com/office/officeart/2018/2/layout/IconCircleList"/>
    <dgm:cxn modelId="{B1317582-6B80-4759-8EE1-65FC39DCB05C}" type="presParOf" srcId="{466FE8FE-C1EA-4138-8C2A-33EE0874B7FE}" destId="{95102DA4-0B56-4108-89E4-2307FFF66314}" srcOrd="0" destOrd="0" presId="urn:microsoft.com/office/officeart/2018/2/layout/IconCircleList"/>
    <dgm:cxn modelId="{91D9B594-E776-4CC6-826C-19FD3C739FBD}" type="presParOf" srcId="{95102DA4-0B56-4108-89E4-2307FFF66314}" destId="{2DBCD19C-90F3-4490-B641-1FC4B9F3F5D0}" srcOrd="0" destOrd="0" presId="urn:microsoft.com/office/officeart/2018/2/layout/IconCircleList"/>
    <dgm:cxn modelId="{6F337892-3075-48AB-8CAB-4929CC6BCD59}" type="presParOf" srcId="{2DBCD19C-90F3-4490-B641-1FC4B9F3F5D0}" destId="{F35EA001-500E-43B5-88BD-621D7F1A9BF7}" srcOrd="0" destOrd="0" presId="urn:microsoft.com/office/officeart/2018/2/layout/IconCircleList"/>
    <dgm:cxn modelId="{E94DCBDE-AC59-4E76-BB53-682BB3DEF296}" type="presParOf" srcId="{2DBCD19C-90F3-4490-B641-1FC4B9F3F5D0}" destId="{6CB78AA0-C378-42CF-81B6-D4B6F1EA5FF9}" srcOrd="1" destOrd="0" presId="urn:microsoft.com/office/officeart/2018/2/layout/IconCircleList"/>
    <dgm:cxn modelId="{2F721408-34E0-4ADF-802B-CC2902DD6610}" type="presParOf" srcId="{2DBCD19C-90F3-4490-B641-1FC4B9F3F5D0}" destId="{D315699D-49B5-45D6-A79A-8C3F2943D6D1}" srcOrd="2" destOrd="0" presId="urn:microsoft.com/office/officeart/2018/2/layout/IconCircleList"/>
    <dgm:cxn modelId="{182EB56F-9C7F-4388-94CE-3B3977A3510F}" type="presParOf" srcId="{2DBCD19C-90F3-4490-B641-1FC4B9F3F5D0}" destId="{D35D847F-B798-48CC-800B-D1EB5CE321D3}" srcOrd="3" destOrd="0" presId="urn:microsoft.com/office/officeart/2018/2/layout/IconCircleList"/>
    <dgm:cxn modelId="{13F3903A-B3FF-40ED-88AA-BB99F2E69502}" type="presParOf" srcId="{95102DA4-0B56-4108-89E4-2307FFF66314}" destId="{E9ECEC53-A0BD-4882-83F8-076849BC214B}" srcOrd="1" destOrd="0" presId="urn:microsoft.com/office/officeart/2018/2/layout/IconCircleList"/>
    <dgm:cxn modelId="{C07E2159-B08C-49CF-BA60-D366DDA1BED1}" type="presParOf" srcId="{95102DA4-0B56-4108-89E4-2307FFF66314}" destId="{BCF6B73D-D281-48E8-8F57-22A0B71042EC}" srcOrd="2" destOrd="0" presId="urn:microsoft.com/office/officeart/2018/2/layout/IconCircleList"/>
    <dgm:cxn modelId="{B777F666-8583-44F9-ABE1-DCFD829CB488}" type="presParOf" srcId="{BCF6B73D-D281-48E8-8F57-22A0B71042EC}" destId="{E76E1BA4-5AE2-4A27-80EC-B0918C3D3C54}" srcOrd="0" destOrd="0" presId="urn:microsoft.com/office/officeart/2018/2/layout/IconCircleList"/>
    <dgm:cxn modelId="{78A94D40-8B9E-4ED6-BC28-ACC8BD874F81}" type="presParOf" srcId="{BCF6B73D-D281-48E8-8F57-22A0B71042EC}" destId="{F2425CBA-B7E2-4472-8F5C-573312DD3C49}" srcOrd="1" destOrd="0" presId="urn:microsoft.com/office/officeart/2018/2/layout/IconCircleList"/>
    <dgm:cxn modelId="{19E39374-7339-4290-9F09-748AC60422EA}" type="presParOf" srcId="{BCF6B73D-D281-48E8-8F57-22A0B71042EC}" destId="{E6C3C3B6-67CF-47C9-B351-4FF94DD9BB26}" srcOrd="2" destOrd="0" presId="urn:microsoft.com/office/officeart/2018/2/layout/IconCircleList"/>
    <dgm:cxn modelId="{3FA3ABA0-3B3F-4DD0-AD3A-EE0954892656}" type="presParOf" srcId="{BCF6B73D-D281-48E8-8F57-22A0B71042EC}" destId="{B7783D50-15A7-4292-BA67-C77116C5202B}" srcOrd="3" destOrd="0" presId="urn:microsoft.com/office/officeart/2018/2/layout/IconCircleList"/>
    <dgm:cxn modelId="{128AA6EA-6797-4864-B9E9-439A58606896}" type="presParOf" srcId="{95102DA4-0B56-4108-89E4-2307FFF66314}" destId="{BC383DAB-052D-4F52-93B3-A43C395E0FEE}" srcOrd="3" destOrd="0" presId="urn:microsoft.com/office/officeart/2018/2/layout/IconCircleList"/>
    <dgm:cxn modelId="{FB6F248C-DFF0-4A08-98E3-4195BCEEF268}" type="presParOf" srcId="{95102DA4-0B56-4108-89E4-2307FFF66314}" destId="{B792AF87-1624-4F23-9B6C-D3F1AAF41EFA}" srcOrd="4" destOrd="0" presId="urn:microsoft.com/office/officeart/2018/2/layout/IconCircleList"/>
    <dgm:cxn modelId="{0E6D5E76-CFB9-4F5A-B3A7-51CDE946B618}" type="presParOf" srcId="{B792AF87-1624-4F23-9B6C-D3F1AAF41EFA}" destId="{3236CCCF-9ACB-49BE-9021-4AF5A6D9B637}" srcOrd="0" destOrd="0" presId="urn:microsoft.com/office/officeart/2018/2/layout/IconCircleList"/>
    <dgm:cxn modelId="{FAD689D5-6CF0-4900-96F7-48D69FB5D194}" type="presParOf" srcId="{B792AF87-1624-4F23-9B6C-D3F1AAF41EFA}" destId="{A5DC3E17-5E29-407B-93F2-BAC3C5948C98}" srcOrd="1" destOrd="0" presId="urn:microsoft.com/office/officeart/2018/2/layout/IconCircleList"/>
    <dgm:cxn modelId="{72C40459-2E51-4621-9705-D9BA8B19ADDD}" type="presParOf" srcId="{B792AF87-1624-4F23-9B6C-D3F1AAF41EFA}" destId="{C815A0AC-3079-4463-ABE1-A5CDF4E98EAD}" srcOrd="2" destOrd="0" presId="urn:microsoft.com/office/officeart/2018/2/layout/IconCircleList"/>
    <dgm:cxn modelId="{5F47DF4D-1634-4923-8B35-8975E1303759}" type="presParOf" srcId="{B792AF87-1624-4F23-9B6C-D3F1AAF41EFA}" destId="{FD84B89D-06CC-4A2B-BBDD-71F7820ABEA5}" srcOrd="3" destOrd="0" presId="urn:microsoft.com/office/officeart/2018/2/layout/IconCircleList"/>
    <dgm:cxn modelId="{6821B472-C757-4B34-A20C-C26386E89FC3}" type="presParOf" srcId="{95102DA4-0B56-4108-89E4-2307FFF66314}" destId="{75E9D1C5-80BF-4B72-A3A2-5A337EF2FB45}" srcOrd="5" destOrd="0" presId="urn:microsoft.com/office/officeart/2018/2/layout/IconCircleList"/>
    <dgm:cxn modelId="{5A68862D-1BDB-4649-9568-FF4901511A0A}" type="presParOf" srcId="{95102DA4-0B56-4108-89E4-2307FFF66314}" destId="{66D1BA27-9E62-4281-831E-B1AC2D1EB24B}" srcOrd="6" destOrd="0" presId="urn:microsoft.com/office/officeart/2018/2/layout/IconCircleList"/>
    <dgm:cxn modelId="{5767C7D2-D0C1-4058-AC8C-AF35B7E1EA1E}" type="presParOf" srcId="{66D1BA27-9E62-4281-831E-B1AC2D1EB24B}" destId="{2EA01B6F-CE5F-4BC4-A36B-67D907186F23}" srcOrd="0" destOrd="0" presId="urn:microsoft.com/office/officeart/2018/2/layout/IconCircleList"/>
    <dgm:cxn modelId="{45017860-0371-4892-9FF9-9C33555AF265}" type="presParOf" srcId="{66D1BA27-9E62-4281-831E-B1AC2D1EB24B}" destId="{CB5EF7C3-E68B-4C42-9D43-187D8FC6DF3B}" srcOrd="1" destOrd="0" presId="urn:microsoft.com/office/officeart/2018/2/layout/IconCircleList"/>
    <dgm:cxn modelId="{0276DF48-FDE0-4790-B655-3DCF800BACBE}" type="presParOf" srcId="{66D1BA27-9E62-4281-831E-B1AC2D1EB24B}" destId="{F5951729-C1B5-4EB1-8740-A74BAA30BA4A}" srcOrd="2" destOrd="0" presId="urn:microsoft.com/office/officeart/2018/2/layout/IconCircleList"/>
    <dgm:cxn modelId="{19C26A0E-BB0C-4341-83CC-F8C04300E8BC}" type="presParOf" srcId="{66D1BA27-9E62-4281-831E-B1AC2D1EB24B}" destId="{0EC3F6EF-6E1D-4F8E-B647-A736C5C128A4}" srcOrd="3" destOrd="0" presId="urn:microsoft.com/office/officeart/2018/2/layout/IconCircleList"/>
    <dgm:cxn modelId="{B920D56B-C802-4907-964A-7CAC073FE840}" type="presParOf" srcId="{95102DA4-0B56-4108-89E4-2307FFF66314}" destId="{400FF323-C2EC-405B-8EF6-EE2327854483}" srcOrd="7" destOrd="0" presId="urn:microsoft.com/office/officeart/2018/2/layout/IconCircleList"/>
    <dgm:cxn modelId="{DF6366D3-DE9C-4439-8681-464A06FC795F}" type="presParOf" srcId="{95102DA4-0B56-4108-89E4-2307FFF66314}" destId="{BD8DBBA7-1BE8-4991-9F56-ED066DC6159B}" srcOrd="8" destOrd="0" presId="urn:microsoft.com/office/officeart/2018/2/layout/IconCircleList"/>
    <dgm:cxn modelId="{A3FF20FA-73B1-4B2D-B5D1-2C40979FA2D4}" type="presParOf" srcId="{BD8DBBA7-1BE8-4991-9F56-ED066DC6159B}" destId="{847E2BB9-A3E4-4AD3-87C7-C22E21AC847D}" srcOrd="0" destOrd="0" presId="urn:microsoft.com/office/officeart/2018/2/layout/IconCircleList"/>
    <dgm:cxn modelId="{66E9C249-187E-4D0E-85DF-7AB20705756D}" type="presParOf" srcId="{BD8DBBA7-1BE8-4991-9F56-ED066DC6159B}" destId="{D999375F-F099-467A-BA9E-C7FBFB99F656}" srcOrd="1" destOrd="0" presId="urn:microsoft.com/office/officeart/2018/2/layout/IconCircleList"/>
    <dgm:cxn modelId="{A0654EDE-DE92-4ED8-BD8C-7CEFE80F65F3}" type="presParOf" srcId="{BD8DBBA7-1BE8-4991-9F56-ED066DC6159B}" destId="{C4057929-B94D-442B-8CC6-E1164B67AA6F}" srcOrd="2" destOrd="0" presId="urn:microsoft.com/office/officeart/2018/2/layout/IconCircleList"/>
    <dgm:cxn modelId="{2BB49BE1-87FB-45A9-A09A-3F3B6D601D55}" type="presParOf" srcId="{BD8DBBA7-1BE8-4991-9F56-ED066DC6159B}" destId="{1A1D5681-CEA5-4915-BA1F-81E14306AAAF}" srcOrd="3" destOrd="0" presId="urn:microsoft.com/office/officeart/2018/2/layout/IconCircleList"/>
    <dgm:cxn modelId="{37E70576-1496-4DC8-B061-C01C68FD3894}" type="presParOf" srcId="{95102DA4-0B56-4108-89E4-2307FFF66314}" destId="{2820485E-7594-4A68-B15D-E82691F4722D}" srcOrd="9" destOrd="0" presId="urn:microsoft.com/office/officeart/2018/2/layout/IconCircleList"/>
    <dgm:cxn modelId="{7F9F986E-848B-41A7-8D83-BDFF081C0E63}" type="presParOf" srcId="{95102DA4-0B56-4108-89E4-2307FFF66314}" destId="{8EF1190D-E21D-4E81-B7F8-893E645B1CE0}" srcOrd="10" destOrd="0" presId="urn:microsoft.com/office/officeart/2018/2/layout/IconCircleList"/>
    <dgm:cxn modelId="{4BA19DF9-2C27-4621-ADDC-998007C6E402}" type="presParOf" srcId="{8EF1190D-E21D-4E81-B7F8-893E645B1CE0}" destId="{9B725C44-C9A6-4BC2-96F0-8E427AAB6AF4}" srcOrd="0" destOrd="0" presId="urn:microsoft.com/office/officeart/2018/2/layout/IconCircleList"/>
    <dgm:cxn modelId="{DF8954D7-BDC8-498D-A491-9CA985B0FFAE}" type="presParOf" srcId="{8EF1190D-E21D-4E81-B7F8-893E645B1CE0}" destId="{ED4502ED-5839-46EF-8791-E64C6F1A5966}" srcOrd="1" destOrd="0" presId="urn:microsoft.com/office/officeart/2018/2/layout/IconCircleList"/>
    <dgm:cxn modelId="{9F401EB7-1E26-4357-948B-B886D5358050}" type="presParOf" srcId="{8EF1190D-E21D-4E81-B7F8-893E645B1CE0}" destId="{D43208AC-1DCE-45CF-95B7-79B2A59EFB98}" srcOrd="2" destOrd="0" presId="urn:microsoft.com/office/officeart/2018/2/layout/IconCircleList"/>
    <dgm:cxn modelId="{B75AD1A2-E780-4D19-B4CE-26DC442F03BE}" type="presParOf" srcId="{8EF1190D-E21D-4E81-B7F8-893E645B1CE0}" destId="{F5910AC6-709D-4F5E-99F2-B3CC181E9A72}" srcOrd="3" destOrd="0" presId="urn:microsoft.com/office/officeart/2018/2/layout/IconCircleList"/>
    <dgm:cxn modelId="{B0A40568-ED70-43C9-AB24-462600EAD8BE}" type="presParOf" srcId="{95102DA4-0B56-4108-89E4-2307FFF66314}" destId="{206F8123-3323-42BF-97D5-71254FA3B773}" srcOrd="11" destOrd="0" presId="urn:microsoft.com/office/officeart/2018/2/layout/IconCircleList"/>
    <dgm:cxn modelId="{3682D2BE-5DC6-46F2-94C9-2BD262423045}" type="presParOf" srcId="{95102DA4-0B56-4108-89E4-2307FFF66314}" destId="{D73E5618-1E93-45A3-B709-DA1085F0B91A}" srcOrd="12" destOrd="0" presId="urn:microsoft.com/office/officeart/2018/2/layout/IconCircleList"/>
    <dgm:cxn modelId="{B4418696-A1E9-432C-A231-0DC7F4E4955A}" type="presParOf" srcId="{D73E5618-1E93-45A3-B709-DA1085F0B91A}" destId="{55D4D93F-CC02-4C40-9270-2243585EDA80}" srcOrd="0" destOrd="0" presId="urn:microsoft.com/office/officeart/2018/2/layout/IconCircleList"/>
    <dgm:cxn modelId="{8B6F31E1-C050-4CBB-BDD2-189B7044F564}" type="presParOf" srcId="{D73E5618-1E93-45A3-B709-DA1085F0B91A}" destId="{AC444C81-FC8F-44AA-94AB-FDB32CB57902}" srcOrd="1" destOrd="0" presId="urn:microsoft.com/office/officeart/2018/2/layout/IconCircleList"/>
    <dgm:cxn modelId="{75D8925F-C509-410B-BB1F-7B9EB89E96FB}" type="presParOf" srcId="{D73E5618-1E93-45A3-B709-DA1085F0B91A}" destId="{9A3E2EBC-3892-4D10-8CE1-9FA4C31B9AE2}" srcOrd="2" destOrd="0" presId="urn:microsoft.com/office/officeart/2018/2/layout/IconCircleList"/>
    <dgm:cxn modelId="{361AB1FD-E096-4950-A8B3-6FDD808FC3F8}" type="presParOf" srcId="{D73E5618-1E93-45A3-B709-DA1085F0B91A}" destId="{0EF14EA9-520B-4A6F-8F89-1332BEA41F7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7FFE9-7A69-4234-8B5B-E8D73CCCA0CC}"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DK"/>
        </a:p>
      </dgm:t>
    </dgm:pt>
    <dgm:pt modelId="{F7BBEDD0-7901-434C-A9C4-69215775EDEB}">
      <dgm:prSet/>
      <dgm:spPr/>
      <dgm:t>
        <a:bodyPr/>
        <a:lstStyle/>
        <a:p>
          <a:pPr>
            <a:lnSpc>
              <a:spcPct val="100000"/>
            </a:lnSpc>
          </a:pPr>
          <a:r>
            <a:rPr lang="en-US"/>
            <a:t>Understand Azure Event Grid</a:t>
          </a:r>
          <a:endParaRPr lang="en-DK"/>
        </a:p>
      </dgm:t>
    </dgm:pt>
    <dgm:pt modelId="{64DBB263-BC70-4FEA-B955-6218170CDC36}" type="parTrans" cxnId="{7004868B-9BA1-4475-B76F-BE7CA2DE3C82}">
      <dgm:prSet/>
      <dgm:spPr/>
      <dgm:t>
        <a:bodyPr/>
        <a:lstStyle/>
        <a:p>
          <a:endParaRPr lang="en-DK"/>
        </a:p>
      </dgm:t>
    </dgm:pt>
    <dgm:pt modelId="{48535E84-E353-477F-A088-5ADA2D22A7A0}" type="sibTrans" cxnId="{7004868B-9BA1-4475-B76F-BE7CA2DE3C82}">
      <dgm:prSet/>
      <dgm:spPr/>
      <dgm:t>
        <a:bodyPr/>
        <a:lstStyle/>
        <a:p>
          <a:pPr>
            <a:lnSpc>
              <a:spcPct val="100000"/>
            </a:lnSpc>
          </a:pPr>
          <a:endParaRPr lang="en-DK"/>
        </a:p>
      </dgm:t>
    </dgm:pt>
    <dgm:pt modelId="{B7FD3EE7-A40B-41C6-AEA1-ACA0967E9347}">
      <dgm:prSet/>
      <dgm:spPr/>
      <dgm:t>
        <a:bodyPr/>
        <a:lstStyle/>
        <a:p>
          <a:pPr>
            <a:lnSpc>
              <a:spcPct val="100000"/>
            </a:lnSpc>
          </a:pPr>
          <a:r>
            <a:rPr lang="en-US" dirty="0"/>
            <a:t>Custom Python libraries to interact with Event Grid</a:t>
          </a:r>
          <a:endParaRPr lang="en-DK" dirty="0"/>
        </a:p>
      </dgm:t>
    </dgm:pt>
    <dgm:pt modelId="{E0129792-D92B-4E56-B81A-765C0C2539AB}" type="parTrans" cxnId="{6D9ED8B5-D47D-4E3D-A0F9-2B59A8D8F43D}">
      <dgm:prSet/>
      <dgm:spPr/>
      <dgm:t>
        <a:bodyPr/>
        <a:lstStyle/>
        <a:p>
          <a:endParaRPr lang="en-DK"/>
        </a:p>
      </dgm:t>
    </dgm:pt>
    <dgm:pt modelId="{AC61B7CC-FACE-4714-8EA5-537AF0503C49}" type="sibTrans" cxnId="{6D9ED8B5-D47D-4E3D-A0F9-2B59A8D8F43D}">
      <dgm:prSet/>
      <dgm:spPr/>
      <dgm:t>
        <a:bodyPr/>
        <a:lstStyle/>
        <a:p>
          <a:pPr>
            <a:lnSpc>
              <a:spcPct val="100000"/>
            </a:lnSpc>
          </a:pPr>
          <a:endParaRPr lang="en-DK"/>
        </a:p>
      </dgm:t>
    </dgm:pt>
    <dgm:pt modelId="{476FDD94-813B-44EC-92A0-9231811E5843}">
      <dgm:prSet/>
      <dgm:spPr/>
      <dgm:t>
        <a:bodyPr/>
        <a:lstStyle/>
        <a:p>
          <a:pPr>
            <a:lnSpc>
              <a:spcPct val="100000"/>
            </a:lnSpc>
          </a:pPr>
          <a:r>
            <a:rPr lang="en-US"/>
            <a:t>Integration of libraries in our workspaces</a:t>
          </a:r>
          <a:endParaRPr lang="en-DK"/>
        </a:p>
      </dgm:t>
    </dgm:pt>
    <dgm:pt modelId="{67C78D29-E6B5-493E-96BB-893B46170D61}" type="parTrans" cxnId="{8E791558-FA8C-4E54-9286-48FCAACE3F8F}">
      <dgm:prSet/>
      <dgm:spPr/>
      <dgm:t>
        <a:bodyPr/>
        <a:lstStyle/>
        <a:p>
          <a:endParaRPr lang="en-DK"/>
        </a:p>
      </dgm:t>
    </dgm:pt>
    <dgm:pt modelId="{AE097150-AAA0-48E4-8C20-1441F92AF0C5}" type="sibTrans" cxnId="{8E791558-FA8C-4E54-9286-48FCAACE3F8F}">
      <dgm:prSet/>
      <dgm:spPr/>
      <dgm:t>
        <a:bodyPr/>
        <a:lstStyle/>
        <a:p>
          <a:pPr>
            <a:lnSpc>
              <a:spcPct val="100000"/>
            </a:lnSpc>
          </a:pPr>
          <a:endParaRPr lang="en-DK"/>
        </a:p>
      </dgm:t>
    </dgm:pt>
    <dgm:pt modelId="{69098822-C10D-4A57-9F19-A544736D54D7}">
      <dgm:prSet/>
      <dgm:spPr/>
      <dgm:t>
        <a:bodyPr/>
        <a:lstStyle/>
        <a:p>
          <a:pPr>
            <a:lnSpc>
              <a:spcPct val="100000"/>
            </a:lnSpc>
          </a:pPr>
          <a:r>
            <a:rPr lang="en-US"/>
            <a:t>Azure Service Bus as throttler and coordinator</a:t>
          </a:r>
          <a:endParaRPr lang="en-DK"/>
        </a:p>
      </dgm:t>
    </dgm:pt>
    <dgm:pt modelId="{0AAF7533-1B25-4493-AFBE-0D79FC7FA169}" type="parTrans" cxnId="{CA947653-C9D2-4C60-8DD5-DE73556F0E3F}">
      <dgm:prSet/>
      <dgm:spPr/>
      <dgm:t>
        <a:bodyPr/>
        <a:lstStyle/>
        <a:p>
          <a:endParaRPr lang="en-DK"/>
        </a:p>
      </dgm:t>
    </dgm:pt>
    <dgm:pt modelId="{06A9B6B6-D36F-4748-8BD7-D3983908015B}" type="sibTrans" cxnId="{CA947653-C9D2-4C60-8DD5-DE73556F0E3F}">
      <dgm:prSet/>
      <dgm:spPr/>
      <dgm:t>
        <a:bodyPr/>
        <a:lstStyle/>
        <a:p>
          <a:pPr>
            <a:lnSpc>
              <a:spcPct val="100000"/>
            </a:lnSpc>
          </a:pPr>
          <a:endParaRPr lang="en-DK"/>
        </a:p>
      </dgm:t>
    </dgm:pt>
    <dgm:pt modelId="{DF59EA62-25DA-4E7E-94F6-7B80D7CCE1B9}">
      <dgm:prSet/>
      <dgm:spPr/>
      <dgm:t>
        <a:bodyPr/>
        <a:lstStyle/>
        <a:p>
          <a:pPr>
            <a:lnSpc>
              <a:spcPct val="100000"/>
            </a:lnSpc>
          </a:pPr>
          <a:r>
            <a:rPr lang="en-US"/>
            <a:t>Reap the benefits</a:t>
          </a:r>
          <a:endParaRPr lang="en-DK"/>
        </a:p>
      </dgm:t>
    </dgm:pt>
    <dgm:pt modelId="{A74532ED-2DBC-45A9-9A6C-88B87D362A0B}" type="parTrans" cxnId="{F1D04535-DF17-4F40-B34A-259044EB4BC8}">
      <dgm:prSet/>
      <dgm:spPr/>
      <dgm:t>
        <a:bodyPr/>
        <a:lstStyle/>
        <a:p>
          <a:endParaRPr lang="en-DK"/>
        </a:p>
      </dgm:t>
    </dgm:pt>
    <dgm:pt modelId="{661CDE80-7E41-4824-A918-4ED3528FF961}" type="sibTrans" cxnId="{F1D04535-DF17-4F40-B34A-259044EB4BC8}">
      <dgm:prSet/>
      <dgm:spPr/>
      <dgm:t>
        <a:bodyPr/>
        <a:lstStyle/>
        <a:p>
          <a:endParaRPr lang="en-DK"/>
        </a:p>
      </dgm:t>
    </dgm:pt>
    <dgm:pt modelId="{ED0534C0-BB58-4BEA-9E5A-1A5E3F38E629}">
      <dgm:prSet/>
      <dgm:spPr/>
      <dgm:t>
        <a:bodyPr/>
        <a:lstStyle/>
        <a:p>
          <a:pPr>
            <a:lnSpc>
              <a:spcPct val="100000"/>
            </a:lnSpc>
          </a:pPr>
          <a:r>
            <a:rPr lang="en-US" dirty="0"/>
            <a:t>Filtering based on topic, </a:t>
          </a:r>
          <a:r>
            <a:rPr lang="en-US" dirty="0" err="1"/>
            <a:t>eventType</a:t>
          </a:r>
          <a:r>
            <a:rPr lang="en-US" dirty="0"/>
            <a:t>, and/or subject</a:t>
          </a:r>
          <a:endParaRPr lang="en-DK" dirty="0"/>
        </a:p>
      </dgm:t>
    </dgm:pt>
    <dgm:pt modelId="{2CFAF4A4-BF11-4C7F-8C50-0F3EBC76FA25}" type="parTrans" cxnId="{5E98134E-A245-4C9C-AF23-BC22CE8E62D3}">
      <dgm:prSet/>
      <dgm:spPr/>
      <dgm:t>
        <a:bodyPr/>
        <a:lstStyle/>
        <a:p>
          <a:endParaRPr lang="en-DK"/>
        </a:p>
      </dgm:t>
    </dgm:pt>
    <dgm:pt modelId="{9C3A0B35-9BF4-41ED-9493-43673FD21CFA}" type="sibTrans" cxnId="{5E98134E-A245-4C9C-AF23-BC22CE8E62D3}">
      <dgm:prSet/>
      <dgm:spPr/>
      <dgm:t>
        <a:bodyPr/>
        <a:lstStyle/>
        <a:p>
          <a:pPr>
            <a:lnSpc>
              <a:spcPct val="100000"/>
            </a:lnSpc>
          </a:pPr>
          <a:endParaRPr lang="en-DK"/>
        </a:p>
      </dgm:t>
    </dgm:pt>
    <dgm:pt modelId="{B9796E57-0CAF-43D6-9817-B09ACCBAAE79}">
      <dgm:prSet/>
      <dgm:spPr/>
      <dgm:t>
        <a:bodyPr/>
        <a:lstStyle/>
        <a:p>
          <a:pPr>
            <a:lnSpc>
              <a:spcPct val="100000"/>
            </a:lnSpc>
          </a:pPr>
          <a:r>
            <a:rPr lang="en-US"/>
            <a:t>Az Functions/Logic Apps/&lt;Your invention&gt;</a:t>
          </a:r>
          <a:endParaRPr lang="en-DK"/>
        </a:p>
      </dgm:t>
    </dgm:pt>
    <dgm:pt modelId="{A7C43D05-6C5A-4FC1-8BA4-B623F252F98E}" type="parTrans" cxnId="{0B94134A-7E2C-4809-9E16-980EF013A2CD}">
      <dgm:prSet/>
      <dgm:spPr/>
      <dgm:t>
        <a:bodyPr/>
        <a:lstStyle/>
        <a:p>
          <a:endParaRPr lang="en-DK"/>
        </a:p>
      </dgm:t>
    </dgm:pt>
    <dgm:pt modelId="{71F21C38-4FC6-4D0F-803A-21C4BE0011C9}" type="sibTrans" cxnId="{0B94134A-7E2C-4809-9E16-980EF013A2CD}">
      <dgm:prSet/>
      <dgm:spPr/>
      <dgm:t>
        <a:bodyPr/>
        <a:lstStyle/>
        <a:p>
          <a:pPr>
            <a:lnSpc>
              <a:spcPct val="100000"/>
            </a:lnSpc>
          </a:pPr>
          <a:endParaRPr lang="en-DK"/>
        </a:p>
      </dgm:t>
    </dgm:pt>
    <dgm:pt modelId="{2800E73B-E3E8-4988-B813-E1027C9F9EAC}" type="pres">
      <dgm:prSet presAssocID="{5777FFE9-7A69-4234-8B5B-E8D73CCCA0CC}" presName="root" presStyleCnt="0">
        <dgm:presLayoutVars>
          <dgm:dir/>
          <dgm:resizeHandles val="exact"/>
        </dgm:presLayoutVars>
      </dgm:prSet>
      <dgm:spPr/>
    </dgm:pt>
    <dgm:pt modelId="{A30A1AEC-82E4-4E8A-8D5F-E723EA00FA44}" type="pres">
      <dgm:prSet presAssocID="{5777FFE9-7A69-4234-8B5B-E8D73CCCA0CC}" presName="container" presStyleCnt="0">
        <dgm:presLayoutVars>
          <dgm:dir/>
          <dgm:resizeHandles val="exact"/>
        </dgm:presLayoutVars>
      </dgm:prSet>
      <dgm:spPr/>
    </dgm:pt>
    <dgm:pt modelId="{A6D0F473-6E59-4EEC-956A-3753A53D8D6A}" type="pres">
      <dgm:prSet presAssocID="{F7BBEDD0-7901-434C-A9C4-69215775EDEB}" presName="compNode" presStyleCnt="0"/>
      <dgm:spPr/>
    </dgm:pt>
    <dgm:pt modelId="{147EF463-08E4-445F-9F38-65B6C9BEB703}" type="pres">
      <dgm:prSet presAssocID="{F7BBEDD0-7901-434C-A9C4-69215775EDEB}" presName="iconBgRect" presStyleLbl="bgShp" presStyleIdx="0" presStyleCnt="7"/>
      <dgm:spPr/>
    </dgm:pt>
    <dgm:pt modelId="{C2BE984C-8338-47F9-82FA-680E6E0EF3D1}" type="pres">
      <dgm:prSet presAssocID="{F7BBEDD0-7901-434C-A9C4-69215775EDEB}"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1737C6D1-23C3-4F44-BD5A-8FAEA4F976A4}" type="pres">
      <dgm:prSet presAssocID="{F7BBEDD0-7901-434C-A9C4-69215775EDEB}" presName="spaceRect" presStyleCnt="0"/>
      <dgm:spPr/>
    </dgm:pt>
    <dgm:pt modelId="{DF973604-9252-45D9-B394-54FA7045992B}" type="pres">
      <dgm:prSet presAssocID="{F7BBEDD0-7901-434C-A9C4-69215775EDEB}" presName="textRect" presStyleLbl="revTx" presStyleIdx="0" presStyleCnt="7">
        <dgm:presLayoutVars>
          <dgm:chMax val="1"/>
          <dgm:chPref val="1"/>
        </dgm:presLayoutVars>
      </dgm:prSet>
      <dgm:spPr/>
    </dgm:pt>
    <dgm:pt modelId="{30F0F5F3-46A2-4CBA-8F6A-614F723419DC}" type="pres">
      <dgm:prSet presAssocID="{48535E84-E353-477F-A088-5ADA2D22A7A0}" presName="sibTrans" presStyleLbl="sibTrans2D1" presStyleIdx="0" presStyleCnt="0"/>
      <dgm:spPr/>
    </dgm:pt>
    <dgm:pt modelId="{E585B121-FC8E-4C91-B477-4AFA7FD7E22F}" type="pres">
      <dgm:prSet presAssocID="{B7FD3EE7-A40B-41C6-AEA1-ACA0967E9347}" presName="compNode" presStyleCnt="0"/>
      <dgm:spPr/>
    </dgm:pt>
    <dgm:pt modelId="{1648F09D-1069-4B93-99F5-498E09AF5A04}" type="pres">
      <dgm:prSet presAssocID="{B7FD3EE7-A40B-41C6-AEA1-ACA0967E9347}" presName="iconBgRect" presStyleLbl="bgShp" presStyleIdx="1" presStyleCnt="7"/>
      <dgm:spPr/>
    </dgm:pt>
    <dgm:pt modelId="{01A3FE00-9973-4959-A93A-B1102AFC467F}" type="pres">
      <dgm:prSet presAssocID="{B7FD3EE7-A40B-41C6-AEA1-ACA0967E9347}"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ipboard outline"/>
        </a:ext>
      </dgm:extLst>
    </dgm:pt>
    <dgm:pt modelId="{5E1CAE82-FED1-475C-BEF1-1506406B7E37}" type="pres">
      <dgm:prSet presAssocID="{B7FD3EE7-A40B-41C6-AEA1-ACA0967E9347}" presName="spaceRect" presStyleCnt="0"/>
      <dgm:spPr/>
    </dgm:pt>
    <dgm:pt modelId="{A415790F-8CCC-4F79-B4CF-B340BEF0BEF3}" type="pres">
      <dgm:prSet presAssocID="{B7FD3EE7-A40B-41C6-AEA1-ACA0967E9347}" presName="textRect" presStyleLbl="revTx" presStyleIdx="1" presStyleCnt="7">
        <dgm:presLayoutVars>
          <dgm:chMax val="1"/>
          <dgm:chPref val="1"/>
        </dgm:presLayoutVars>
      </dgm:prSet>
      <dgm:spPr/>
    </dgm:pt>
    <dgm:pt modelId="{6921ACEF-5119-4158-91B4-3D9024E53D9E}" type="pres">
      <dgm:prSet presAssocID="{AC61B7CC-FACE-4714-8EA5-537AF0503C49}" presName="sibTrans" presStyleLbl="sibTrans2D1" presStyleIdx="0" presStyleCnt="0"/>
      <dgm:spPr/>
    </dgm:pt>
    <dgm:pt modelId="{FEC6D0CB-DEC6-4741-BCF8-35918BE3F3C2}" type="pres">
      <dgm:prSet presAssocID="{476FDD94-813B-44EC-92A0-9231811E5843}" presName="compNode" presStyleCnt="0"/>
      <dgm:spPr/>
    </dgm:pt>
    <dgm:pt modelId="{2DEF06BF-12F1-41F1-876A-82359ABDDA42}" type="pres">
      <dgm:prSet presAssocID="{476FDD94-813B-44EC-92A0-9231811E5843}" presName="iconBgRect" presStyleLbl="bgShp" presStyleIdx="2" presStyleCnt="7"/>
      <dgm:spPr/>
    </dgm:pt>
    <dgm:pt modelId="{8F378EB6-C054-4C0E-A43E-9FB6878D43BE}" type="pres">
      <dgm:prSet presAssocID="{476FDD94-813B-44EC-92A0-9231811E58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E5CB8406-BAB6-4CA8-BC68-C1988D5AD512}" type="pres">
      <dgm:prSet presAssocID="{476FDD94-813B-44EC-92A0-9231811E5843}" presName="spaceRect" presStyleCnt="0"/>
      <dgm:spPr/>
    </dgm:pt>
    <dgm:pt modelId="{6425772B-C409-414F-BE43-C652126B3DD1}" type="pres">
      <dgm:prSet presAssocID="{476FDD94-813B-44EC-92A0-9231811E5843}" presName="textRect" presStyleLbl="revTx" presStyleIdx="2" presStyleCnt="7">
        <dgm:presLayoutVars>
          <dgm:chMax val="1"/>
          <dgm:chPref val="1"/>
        </dgm:presLayoutVars>
      </dgm:prSet>
      <dgm:spPr/>
    </dgm:pt>
    <dgm:pt modelId="{68BA3CDB-20B0-4B65-8E69-8045F62059DE}" type="pres">
      <dgm:prSet presAssocID="{AE097150-AAA0-48E4-8C20-1441F92AF0C5}" presName="sibTrans" presStyleLbl="sibTrans2D1" presStyleIdx="0" presStyleCnt="0"/>
      <dgm:spPr/>
    </dgm:pt>
    <dgm:pt modelId="{DE8EC67D-F6B9-4482-89E1-F2521FB5EBE5}" type="pres">
      <dgm:prSet presAssocID="{69098822-C10D-4A57-9F19-A544736D54D7}" presName="compNode" presStyleCnt="0"/>
      <dgm:spPr/>
    </dgm:pt>
    <dgm:pt modelId="{85E9F583-634C-467E-8209-24B733F38191}" type="pres">
      <dgm:prSet presAssocID="{69098822-C10D-4A57-9F19-A544736D54D7}" presName="iconBgRect" presStyleLbl="bgShp" presStyleIdx="3" presStyleCnt="7"/>
      <dgm:spPr/>
    </dgm:pt>
    <dgm:pt modelId="{39F27ABA-804F-4BE6-A339-B876F4B51E5F}" type="pres">
      <dgm:prSet presAssocID="{69098822-C10D-4A57-9F19-A544736D54D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uge with solid fill"/>
        </a:ext>
      </dgm:extLst>
    </dgm:pt>
    <dgm:pt modelId="{406562CE-14A4-4EBA-9D5A-F73ED2B5B467}" type="pres">
      <dgm:prSet presAssocID="{69098822-C10D-4A57-9F19-A544736D54D7}" presName="spaceRect" presStyleCnt="0"/>
      <dgm:spPr/>
    </dgm:pt>
    <dgm:pt modelId="{05AE3B1D-A4F0-41CB-B398-7F1AEF090D9A}" type="pres">
      <dgm:prSet presAssocID="{69098822-C10D-4A57-9F19-A544736D54D7}" presName="textRect" presStyleLbl="revTx" presStyleIdx="3" presStyleCnt="7">
        <dgm:presLayoutVars>
          <dgm:chMax val="1"/>
          <dgm:chPref val="1"/>
        </dgm:presLayoutVars>
      </dgm:prSet>
      <dgm:spPr/>
    </dgm:pt>
    <dgm:pt modelId="{2AD7E8D1-82FA-487B-99DB-71C2B43280CD}" type="pres">
      <dgm:prSet presAssocID="{06A9B6B6-D36F-4748-8BD7-D3983908015B}" presName="sibTrans" presStyleLbl="sibTrans2D1" presStyleIdx="0" presStyleCnt="0"/>
      <dgm:spPr/>
    </dgm:pt>
    <dgm:pt modelId="{6E4BBB6D-BE39-412C-BF57-CE0451D17B03}" type="pres">
      <dgm:prSet presAssocID="{B9796E57-0CAF-43D6-9817-B09ACCBAAE79}" presName="compNode" presStyleCnt="0"/>
      <dgm:spPr/>
    </dgm:pt>
    <dgm:pt modelId="{48CF0AD8-B4E8-40EF-B98A-9DD1ACC8D30C}" type="pres">
      <dgm:prSet presAssocID="{B9796E57-0CAF-43D6-9817-B09ACCBAAE79}" presName="iconBgRect" presStyleLbl="bgShp" presStyleIdx="4" presStyleCnt="7"/>
      <dgm:spPr/>
    </dgm:pt>
    <dgm:pt modelId="{95E13C8A-2631-48D9-A75D-2E5AC3464B56}" type="pres">
      <dgm:prSet presAssocID="{B9796E57-0CAF-43D6-9817-B09ACCBAAE7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B41742AD-10EC-4D4B-8E21-1D404B8D938A}" type="pres">
      <dgm:prSet presAssocID="{B9796E57-0CAF-43D6-9817-B09ACCBAAE79}" presName="spaceRect" presStyleCnt="0"/>
      <dgm:spPr/>
    </dgm:pt>
    <dgm:pt modelId="{0C171B2B-BD3D-48D1-8375-01C8123B4EE1}" type="pres">
      <dgm:prSet presAssocID="{B9796E57-0CAF-43D6-9817-B09ACCBAAE79}" presName="textRect" presStyleLbl="revTx" presStyleIdx="4" presStyleCnt="7">
        <dgm:presLayoutVars>
          <dgm:chMax val="1"/>
          <dgm:chPref val="1"/>
        </dgm:presLayoutVars>
      </dgm:prSet>
      <dgm:spPr/>
    </dgm:pt>
    <dgm:pt modelId="{F1D19399-B892-4D2D-BAB5-6DF5BFD443CF}" type="pres">
      <dgm:prSet presAssocID="{71F21C38-4FC6-4D0F-803A-21C4BE0011C9}" presName="sibTrans" presStyleLbl="sibTrans2D1" presStyleIdx="0" presStyleCnt="0"/>
      <dgm:spPr/>
    </dgm:pt>
    <dgm:pt modelId="{90AF9E82-59B2-46A6-8BF6-33CB3EF031C9}" type="pres">
      <dgm:prSet presAssocID="{ED0534C0-BB58-4BEA-9E5A-1A5E3F38E629}" presName="compNode" presStyleCnt="0"/>
      <dgm:spPr/>
    </dgm:pt>
    <dgm:pt modelId="{9F18A933-C6E5-42C5-AD40-C76DBEB048C5}" type="pres">
      <dgm:prSet presAssocID="{ED0534C0-BB58-4BEA-9E5A-1A5E3F38E629}" presName="iconBgRect" presStyleLbl="bgShp" presStyleIdx="5" presStyleCnt="7"/>
      <dgm:spPr/>
    </dgm:pt>
    <dgm:pt modelId="{F23419F3-2E6A-4108-ABF8-1402EF1BD7C6}" type="pres">
      <dgm:prSet presAssocID="{ED0534C0-BB58-4BEA-9E5A-1A5E3F38E62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ter"/>
        </a:ext>
      </dgm:extLst>
    </dgm:pt>
    <dgm:pt modelId="{8630D197-3CDE-4C2F-95D8-859A22E60E87}" type="pres">
      <dgm:prSet presAssocID="{ED0534C0-BB58-4BEA-9E5A-1A5E3F38E629}" presName="spaceRect" presStyleCnt="0"/>
      <dgm:spPr/>
    </dgm:pt>
    <dgm:pt modelId="{71E261BB-CE90-4526-B91F-18CAECFC4ACF}" type="pres">
      <dgm:prSet presAssocID="{ED0534C0-BB58-4BEA-9E5A-1A5E3F38E629}" presName="textRect" presStyleLbl="revTx" presStyleIdx="5" presStyleCnt="7">
        <dgm:presLayoutVars>
          <dgm:chMax val="1"/>
          <dgm:chPref val="1"/>
        </dgm:presLayoutVars>
      </dgm:prSet>
      <dgm:spPr/>
    </dgm:pt>
    <dgm:pt modelId="{F1D962FE-4E65-463C-A27D-64054559D51E}" type="pres">
      <dgm:prSet presAssocID="{9C3A0B35-9BF4-41ED-9493-43673FD21CFA}" presName="sibTrans" presStyleLbl="sibTrans2D1" presStyleIdx="0" presStyleCnt="0"/>
      <dgm:spPr/>
    </dgm:pt>
    <dgm:pt modelId="{6340D9EE-FCA4-4F2E-8A6B-317FFC5A1E7E}" type="pres">
      <dgm:prSet presAssocID="{DF59EA62-25DA-4E7E-94F6-7B80D7CCE1B9}" presName="compNode" presStyleCnt="0"/>
      <dgm:spPr/>
    </dgm:pt>
    <dgm:pt modelId="{DF2AB00F-FCC1-434A-A491-D24E91CAF363}" type="pres">
      <dgm:prSet presAssocID="{DF59EA62-25DA-4E7E-94F6-7B80D7CCE1B9}" presName="iconBgRect" presStyleLbl="bgShp" presStyleIdx="6" presStyleCnt="7"/>
      <dgm:spPr/>
    </dgm:pt>
    <dgm:pt modelId="{524CE012-4FCA-4BBA-B08A-10A1239C3480}" type="pres">
      <dgm:prSet presAssocID="{DF59EA62-25DA-4E7E-94F6-7B80D7CCE1B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F6E2B3AF-73C8-473E-967C-78AB8CE3871E}" type="pres">
      <dgm:prSet presAssocID="{DF59EA62-25DA-4E7E-94F6-7B80D7CCE1B9}" presName="spaceRect" presStyleCnt="0"/>
      <dgm:spPr/>
    </dgm:pt>
    <dgm:pt modelId="{5CA26D9F-3B82-4569-BABC-1637F07867EE}" type="pres">
      <dgm:prSet presAssocID="{DF59EA62-25DA-4E7E-94F6-7B80D7CCE1B9}" presName="textRect" presStyleLbl="revTx" presStyleIdx="6" presStyleCnt="7">
        <dgm:presLayoutVars>
          <dgm:chMax val="1"/>
          <dgm:chPref val="1"/>
        </dgm:presLayoutVars>
      </dgm:prSet>
      <dgm:spPr/>
    </dgm:pt>
  </dgm:ptLst>
  <dgm:cxnLst>
    <dgm:cxn modelId="{3E4F2C20-AD4A-4DF5-98D8-F39998C3E1F8}" type="presOf" srcId="{B9796E57-0CAF-43D6-9817-B09ACCBAAE79}" destId="{0C171B2B-BD3D-48D1-8375-01C8123B4EE1}" srcOrd="0" destOrd="0" presId="urn:microsoft.com/office/officeart/2018/2/layout/IconCircleList"/>
    <dgm:cxn modelId="{F1D04535-DF17-4F40-B34A-259044EB4BC8}" srcId="{5777FFE9-7A69-4234-8B5B-E8D73CCCA0CC}" destId="{DF59EA62-25DA-4E7E-94F6-7B80D7CCE1B9}" srcOrd="6" destOrd="0" parTransId="{A74532ED-2DBC-45A9-9A6C-88B87D362A0B}" sibTransId="{661CDE80-7E41-4824-A918-4ED3528FF961}"/>
    <dgm:cxn modelId="{C3A00F3A-FEF1-4FA6-89BE-E4570311B864}" type="presOf" srcId="{ED0534C0-BB58-4BEA-9E5A-1A5E3F38E629}" destId="{71E261BB-CE90-4526-B91F-18CAECFC4ACF}" srcOrd="0" destOrd="0" presId="urn:microsoft.com/office/officeart/2018/2/layout/IconCircleList"/>
    <dgm:cxn modelId="{8E64BA63-F431-45AA-A7DB-33BAC4518223}" type="presOf" srcId="{71F21C38-4FC6-4D0F-803A-21C4BE0011C9}" destId="{F1D19399-B892-4D2D-BAB5-6DF5BFD443CF}" srcOrd="0" destOrd="0" presId="urn:microsoft.com/office/officeart/2018/2/layout/IconCircleList"/>
    <dgm:cxn modelId="{11E9E469-4350-40B1-BB63-3625A0323C59}" type="presOf" srcId="{9C3A0B35-9BF4-41ED-9493-43673FD21CFA}" destId="{F1D962FE-4E65-463C-A27D-64054559D51E}" srcOrd="0" destOrd="0" presId="urn:microsoft.com/office/officeart/2018/2/layout/IconCircleList"/>
    <dgm:cxn modelId="{0B94134A-7E2C-4809-9E16-980EF013A2CD}" srcId="{5777FFE9-7A69-4234-8B5B-E8D73CCCA0CC}" destId="{B9796E57-0CAF-43D6-9817-B09ACCBAAE79}" srcOrd="4" destOrd="0" parTransId="{A7C43D05-6C5A-4FC1-8BA4-B623F252F98E}" sibTransId="{71F21C38-4FC6-4D0F-803A-21C4BE0011C9}"/>
    <dgm:cxn modelId="{5E98134E-A245-4C9C-AF23-BC22CE8E62D3}" srcId="{5777FFE9-7A69-4234-8B5B-E8D73CCCA0CC}" destId="{ED0534C0-BB58-4BEA-9E5A-1A5E3F38E629}" srcOrd="5" destOrd="0" parTransId="{2CFAF4A4-BF11-4C7F-8C50-0F3EBC76FA25}" sibTransId="{9C3A0B35-9BF4-41ED-9493-43673FD21CFA}"/>
    <dgm:cxn modelId="{60AEE34E-34DA-483A-8A4C-5A627902B53F}" type="presOf" srcId="{F7BBEDD0-7901-434C-A9C4-69215775EDEB}" destId="{DF973604-9252-45D9-B394-54FA7045992B}" srcOrd="0" destOrd="0" presId="urn:microsoft.com/office/officeart/2018/2/layout/IconCircleList"/>
    <dgm:cxn modelId="{FCC09E70-8675-4BA0-93B0-6D9E45FCFC4D}" type="presOf" srcId="{5777FFE9-7A69-4234-8B5B-E8D73CCCA0CC}" destId="{2800E73B-E3E8-4988-B813-E1027C9F9EAC}" srcOrd="0" destOrd="0" presId="urn:microsoft.com/office/officeart/2018/2/layout/IconCircleList"/>
    <dgm:cxn modelId="{CA947653-C9D2-4C60-8DD5-DE73556F0E3F}" srcId="{5777FFE9-7A69-4234-8B5B-E8D73CCCA0CC}" destId="{69098822-C10D-4A57-9F19-A544736D54D7}" srcOrd="3" destOrd="0" parTransId="{0AAF7533-1B25-4493-AFBE-0D79FC7FA169}" sibTransId="{06A9B6B6-D36F-4748-8BD7-D3983908015B}"/>
    <dgm:cxn modelId="{8E791558-FA8C-4E54-9286-48FCAACE3F8F}" srcId="{5777FFE9-7A69-4234-8B5B-E8D73CCCA0CC}" destId="{476FDD94-813B-44EC-92A0-9231811E5843}" srcOrd="2" destOrd="0" parTransId="{67C78D29-E6B5-493E-96BB-893B46170D61}" sibTransId="{AE097150-AAA0-48E4-8C20-1441F92AF0C5}"/>
    <dgm:cxn modelId="{FF14DC7C-8584-4BE6-A534-7879FC1B2C30}" type="presOf" srcId="{69098822-C10D-4A57-9F19-A544736D54D7}" destId="{05AE3B1D-A4F0-41CB-B398-7F1AEF090D9A}" srcOrd="0" destOrd="0" presId="urn:microsoft.com/office/officeart/2018/2/layout/IconCircleList"/>
    <dgm:cxn modelId="{85D24685-9D58-4408-91FC-257FBDA1CE09}" type="presOf" srcId="{AC61B7CC-FACE-4714-8EA5-537AF0503C49}" destId="{6921ACEF-5119-4158-91B4-3D9024E53D9E}" srcOrd="0" destOrd="0" presId="urn:microsoft.com/office/officeart/2018/2/layout/IconCircleList"/>
    <dgm:cxn modelId="{7004868B-9BA1-4475-B76F-BE7CA2DE3C82}" srcId="{5777FFE9-7A69-4234-8B5B-E8D73CCCA0CC}" destId="{F7BBEDD0-7901-434C-A9C4-69215775EDEB}" srcOrd="0" destOrd="0" parTransId="{64DBB263-BC70-4FEA-B955-6218170CDC36}" sibTransId="{48535E84-E353-477F-A088-5ADA2D22A7A0}"/>
    <dgm:cxn modelId="{269EEAA8-DE89-4964-916C-8DA9AFF5F122}" type="presOf" srcId="{DF59EA62-25DA-4E7E-94F6-7B80D7CCE1B9}" destId="{5CA26D9F-3B82-4569-BABC-1637F07867EE}" srcOrd="0" destOrd="0" presId="urn:microsoft.com/office/officeart/2018/2/layout/IconCircleList"/>
    <dgm:cxn modelId="{6D9ED8B5-D47D-4E3D-A0F9-2B59A8D8F43D}" srcId="{5777FFE9-7A69-4234-8B5B-E8D73CCCA0CC}" destId="{B7FD3EE7-A40B-41C6-AEA1-ACA0967E9347}" srcOrd="1" destOrd="0" parTransId="{E0129792-D92B-4E56-B81A-765C0C2539AB}" sibTransId="{AC61B7CC-FACE-4714-8EA5-537AF0503C49}"/>
    <dgm:cxn modelId="{E10CBDCA-D152-4DBE-A319-D942EC8E56F0}" type="presOf" srcId="{B7FD3EE7-A40B-41C6-AEA1-ACA0967E9347}" destId="{A415790F-8CCC-4F79-B4CF-B340BEF0BEF3}" srcOrd="0" destOrd="0" presId="urn:microsoft.com/office/officeart/2018/2/layout/IconCircleList"/>
    <dgm:cxn modelId="{D1FC01CE-CF42-4711-81E6-38F20C5E1870}" type="presOf" srcId="{476FDD94-813B-44EC-92A0-9231811E5843}" destId="{6425772B-C409-414F-BE43-C652126B3DD1}" srcOrd="0" destOrd="0" presId="urn:microsoft.com/office/officeart/2018/2/layout/IconCircleList"/>
    <dgm:cxn modelId="{BB845DCF-E45C-4D80-BAF0-B49C33307252}" type="presOf" srcId="{48535E84-E353-477F-A088-5ADA2D22A7A0}" destId="{30F0F5F3-46A2-4CBA-8F6A-614F723419DC}" srcOrd="0" destOrd="0" presId="urn:microsoft.com/office/officeart/2018/2/layout/IconCircleList"/>
    <dgm:cxn modelId="{28A0D1E1-AF7D-4645-B15B-C16D423EC0FC}" type="presOf" srcId="{06A9B6B6-D36F-4748-8BD7-D3983908015B}" destId="{2AD7E8D1-82FA-487B-99DB-71C2B43280CD}" srcOrd="0" destOrd="0" presId="urn:microsoft.com/office/officeart/2018/2/layout/IconCircleList"/>
    <dgm:cxn modelId="{79C45FE8-B3C8-4014-86C1-1860054F7DC6}" type="presOf" srcId="{AE097150-AAA0-48E4-8C20-1441F92AF0C5}" destId="{68BA3CDB-20B0-4B65-8E69-8045F62059DE}" srcOrd="0" destOrd="0" presId="urn:microsoft.com/office/officeart/2018/2/layout/IconCircleList"/>
    <dgm:cxn modelId="{AE56155F-CB37-474B-BB15-BA3BC66A015F}" type="presParOf" srcId="{2800E73B-E3E8-4988-B813-E1027C9F9EAC}" destId="{A30A1AEC-82E4-4E8A-8D5F-E723EA00FA44}" srcOrd="0" destOrd="0" presId="urn:microsoft.com/office/officeart/2018/2/layout/IconCircleList"/>
    <dgm:cxn modelId="{C65BC20D-F950-405A-BE92-52FED9680090}" type="presParOf" srcId="{A30A1AEC-82E4-4E8A-8D5F-E723EA00FA44}" destId="{A6D0F473-6E59-4EEC-956A-3753A53D8D6A}" srcOrd="0" destOrd="0" presId="urn:microsoft.com/office/officeart/2018/2/layout/IconCircleList"/>
    <dgm:cxn modelId="{6CEC9A7A-0077-4077-9C08-1D697B7FBA24}" type="presParOf" srcId="{A6D0F473-6E59-4EEC-956A-3753A53D8D6A}" destId="{147EF463-08E4-445F-9F38-65B6C9BEB703}" srcOrd="0" destOrd="0" presId="urn:microsoft.com/office/officeart/2018/2/layout/IconCircleList"/>
    <dgm:cxn modelId="{CAE45D6E-6732-49BD-8983-AFADD9096821}" type="presParOf" srcId="{A6D0F473-6E59-4EEC-956A-3753A53D8D6A}" destId="{C2BE984C-8338-47F9-82FA-680E6E0EF3D1}" srcOrd="1" destOrd="0" presId="urn:microsoft.com/office/officeart/2018/2/layout/IconCircleList"/>
    <dgm:cxn modelId="{B8380C00-FBEA-4416-8F29-02802930BA54}" type="presParOf" srcId="{A6D0F473-6E59-4EEC-956A-3753A53D8D6A}" destId="{1737C6D1-23C3-4F44-BD5A-8FAEA4F976A4}" srcOrd="2" destOrd="0" presId="urn:microsoft.com/office/officeart/2018/2/layout/IconCircleList"/>
    <dgm:cxn modelId="{8E0ED122-E248-44D1-9C3E-BA95FB95F4C9}" type="presParOf" srcId="{A6D0F473-6E59-4EEC-956A-3753A53D8D6A}" destId="{DF973604-9252-45D9-B394-54FA7045992B}" srcOrd="3" destOrd="0" presId="urn:microsoft.com/office/officeart/2018/2/layout/IconCircleList"/>
    <dgm:cxn modelId="{13E5E70E-100B-4D19-AE24-961A253A0141}" type="presParOf" srcId="{A30A1AEC-82E4-4E8A-8D5F-E723EA00FA44}" destId="{30F0F5F3-46A2-4CBA-8F6A-614F723419DC}" srcOrd="1" destOrd="0" presId="urn:microsoft.com/office/officeart/2018/2/layout/IconCircleList"/>
    <dgm:cxn modelId="{05FA07E0-CAB9-4F60-8AF5-E3ECF82BE90F}" type="presParOf" srcId="{A30A1AEC-82E4-4E8A-8D5F-E723EA00FA44}" destId="{E585B121-FC8E-4C91-B477-4AFA7FD7E22F}" srcOrd="2" destOrd="0" presId="urn:microsoft.com/office/officeart/2018/2/layout/IconCircleList"/>
    <dgm:cxn modelId="{0FB95D88-598D-4007-868D-A682FBE9DE49}" type="presParOf" srcId="{E585B121-FC8E-4C91-B477-4AFA7FD7E22F}" destId="{1648F09D-1069-4B93-99F5-498E09AF5A04}" srcOrd="0" destOrd="0" presId="urn:microsoft.com/office/officeart/2018/2/layout/IconCircleList"/>
    <dgm:cxn modelId="{56E6514F-E8CF-449C-A400-B596E2A26166}" type="presParOf" srcId="{E585B121-FC8E-4C91-B477-4AFA7FD7E22F}" destId="{01A3FE00-9973-4959-A93A-B1102AFC467F}" srcOrd="1" destOrd="0" presId="urn:microsoft.com/office/officeart/2018/2/layout/IconCircleList"/>
    <dgm:cxn modelId="{5EEEA45B-DBC3-4209-B483-FDC402288CE7}" type="presParOf" srcId="{E585B121-FC8E-4C91-B477-4AFA7FD7E22F}" destId="{5E1CAE82-FED1-475C-BEF1-1506406B7E37}" srcOrd="2" destOrd="0" presId="urn:microsoft.com/office/officeart/2018/2/layout/IconCircleList"/>
    <dgm:cxn modelId="{06EB2C40-6748-4457-93D7-11C698281466}" type="presParOf" srcId="{E585B121-FC8E-4C91-B477-4AFA7FD7E22F}" destId="{A415790F-8CCC-4F79-B4CF-B340BEF0BEF3}" srcOrd="3" destOrd="0" presId="urn:microsoft.com/office/officeart/2018/2/layout/IconCircleList"/>
    <dgm:cxn modelId="{E58E5D84-2BFC-4834-8495-32AA3C8DD4D5}" type="presParOf" srcId="{A30A1AEC-82E4-4E8A-8D5F-E723EA00FA44}" destId="{6921ACEF-5119-4158-91B4-3D9024E53D9E}" srcOrd="3" destOrd="0" presId="urn:microsoft.com/office/officeart/2018/2/layout/IconCircleList"/>
    <dgm:cxn modelId="{8FBFB3A6-2DA1-4CA4-813C-0B41AF487864}" type="presParOf" srcId="{A30A1AEC-82E4-4E8A-8D5F-E723EA00FA44}" destId="{FEC6D0CB-DEC6-4741-BCF8-35918BE3F3C2}" srcOrd="4" destOrd="0" presId="urn:microsoft.com/office/officeart/2018/2/layout/IconCircleList"/>
    <dgm:cxn modelId="{BE69EEA2-3065-40F3-8258-EE0E7906AAF7}" type="presParOf" srcId="{FEC6D0CB-DEC6-4741-BCF8-35918BE3F3C2}" destId="{2DEF06BF-12F1-41F1-876A-82359ABDDA42}" srcOrd="0" destOrd="0" presId="urn:microsoft.com/office/officeart/2018/2/layout/IconCircleList"/>
    <dgm:cxn modelId="{FDE206EE-6AD8-4024-9C86-AEA2696881BD}" type="presParOf" srcId="{FEC6D0CB-DEC6-4741-BCF8-35918BE3F3C2}" destId="{8F378EB6-C054-4C0E-A43E-9FB6878D43BE}" srcOrd="1" destOrd="0" presId="urn:microsoft.com/office/officeart/2018/2/layout/IconCircleList"/>
    <dgm:cxn modelId="{15267EC0-2B7B-4DA5-A165-F8F27F9ED418}" type="presParOf" srcId="{FEC6D0CB-DEC6-4741-BCF8-35918BE3F3C2}" destId="{E5CB8406-BAB6-4CA8-BC68-C1988D5AD512}" srcOrd="2" destOrd="0" presId="urn:microsoft.com/office/officeart/2018/2/layout/IconCircleList"/>
    <dgm:cxn modelId="{E6E614F0-058D-4FD3-942A-2CEA10A2ACD9}" type="presParOf" srcId="{FEC6D0CB-DEC6-4741-BCF8-35918BE3F3C2}" destId="{6425772B-C409-414F-BE43-C652126B3DD1}" srcOrd="3" destOrd="0" presId="urn:microsoft.com/office/officeart/2018/2/layout/IconCircleList"/>
    <dgm:cxn modelId="{F951B471-447C-4E04-977E-1A53DDBDD26D}" type="presParOf" srcId="{A30A1AEC-82E4-4E8A-8D5F-E723EA00FA44}" destId="{68BA3CDB-20B0-4B65-8E69-8045F62059DE}" srcOrd="5" destOrd="0" presId="urn:microsoft.com/office/officeart/2018/2/layout/IconCircleList"/>
    <dgm:cxn modelId="{1FAF4FC6-AB0B-49DC-970C-A7A041B6BC5E}" type="presParOf" srcId="{A30A1AEC-82E4-4E8A-8D5F-E723EA00FA44}" destId="{DE8EC67D-F6B9-4482-89E1-F2521FB5EBE5}" srcOrd="6" destOrd="0" presId="urn:microsoft.com/office/officeart/2018/2/layout/IconCircleList"/>
    <dgm:cxn modelId="{BDA530E5-C1E6-498F-8135-6A43B8361674}" type="presParOf" srcId="{DE8EC67D-F6B9-4482-89E1-F2521FB5EBE5}" destId="{85E9F583-634C-467E-8209-24B733F38191}" srcOrd="0" destOrd="0" presId="urn:microsoft.com/office/officeart/2018/2/layout/IconCircleList"/>
    <dgm:cxn modelId="{C48D14C6-6D04-404F-8C62-172DD13B22E5}" type="presParOf" srcId="{DE8EC67D-F6B9-4482-89E1-F2521FB5EBE5}" destId="{39F27ABA-804F-4BE6-A339-B876F4B51E5F}" srcOrd="1" destOrd="0" presId="urn:microsoft.com/office/officeart/2018/2/layout/IconCircleList"/>
    <dgm:cxn modelId="{148602C3-9E00-43A4-894D-566F96D7C4B6}" type="presParOf" srcId="{DE8EC67D-F6B9-4482-89E1-F2521FB5EBE5}" destId="{406562CE-14A4-4EBA-9D5A-F73ED2B5B467}" srcOrd="2" destOrd="0" presId="urn:microsoft.com/office/officeart/2018/2/layout/IconCircleList"/>
    <dgm:cxn modelId="{E1C53E23-8D9D-4384-A106-EC4404486334}" type="presParOf" srcId="{DE8EC67D-F6B9-4482-89E1-F2521FB5EBE5}" destId="{05AE3B1D-A4F0-41CB-B398-7F1AEF090D9A}" srcOrd="3" destOrd="0" presId="urn:microsoft.com/office/officeart/2018/2/layout/IconCircleList"/>
    <dgm:cxn modelId="{88297AFA-FA67-483D-9B68-C2552B5CF1B2}" type="presParOf" srcId="{A30A1AEC-82E4-4E8A-8D5F-E723EA00FA44}" destId="{2AD7E8D1-82FA-487B-99DB-71C2B43280CD}" srcOrd="7" destOrd="0" presId="urn:microsoft.com/office/officeart/2018/2/layout/IconCircleList"/>
    <dgm:cxn modelId="{6573A315-D535-47F5-92D9-4B0B2652DB82}" type="presParOf" srcId="{A30A1AEC-82E4-4E8A-8D5F-E723EA00FA44}" destId="{6E4BBB6D-BE39-412C-BF57-CE0451D17B03}" srcOrd="8" destOrd="0" presId="urn:microsoft.com/office/officeart/2018/2/layout/IconCircleList"/>
    <dgm:cxn modelId="{F5E263D8-E6E7-481F-A6DC-37C832412841}" type="presParOf" srcId="{6E4BBB6D-BE39-412C-BF57-CE0451D17B03}" destId="{48CF0AD8-B4E8-40EF-B98A-9DD1ACC8D30C}" srcOrd="0" destOrd="0" presId="urn:microsoft.com/office/officeart/2018/2/layout/IconCircleList"/>
    <dgm:cxn modelId="{F5909778-2F85-4FAD-89FE-EA71B5157267}" type="presParOf" srcId="{6E4BBB6D-BE39-412C-BF57-CE0451D17B03}" destId="{95E13C8A-2631-48D9-A75D-2E5AC3464B56}" srcOrd="1" destOrd="0" presId="urn:microsoft.com/office/officeart/2018/2/layout/IconCircleList"/>
    <dgm:cxn modelId="{FAE36389-BB65-4A23-8B82-26A37A21CEA0}" type="presParOf" srcId="{6E4BBB6D-BE39-412C-BF57-CE0451D17B03}" destId="{B41742AD-10EC-4D4B-8E21-1D404B8D938A}" srcOrd="2" destOrd="0" presId="urn:microsoft.com/office/officeart/2018/2/layout/IconCircleList"/>
    <dgm:cxn modelId="{6556631F-A57D-4333-AD17-1B66FB14280E}" type="presParOf" srcId="{6E4BBB6D-BE39-412C-BF57-CE0451D17B03}" destId="{0C171B2B-BD3D-48D1-8375-01C8123B4EE1}" srcOrd="3" destOrd="0" presId="urn:microsoft.com/office/officeart/2018/2/layout/IconCircleList"/>
    <dgm:cxn modelId="{D770C621-64D4-4434-8D92-5517221C7A73}" type="presParOf" srcId="{A30A1AEC-82E4-4E8A-8D5F-E723EA00FA44}" destId="{F1D19399-B892-4D2D-BAB5-6DF5BFD443CF}" srcOrd="9" destOrd="0" presId="urn:microsoft.com/office/officeart/2018/2/layout/IconCircleList"/>
    <dgm:cxn modelId="{E9B18731-EA19-4B2C-BD0C-EB5771F4D2B1}" type="presParOf" srcId="{A30A1AEC-82E4-4E8A-8D5F-E723EA00FA44}" destId="{90AF9E82-59B2-46A6-8BF6-33CB3EF031C9}" srcOrd="10" destOrd="0" presId="urn:microsoft.com/office/officeart/2018/2/layout/IconCircleList"/>
    <dgm:cxn modelId="{18CBD126-02FE-4946-80EB-ECACBA5114E3}" type="presParOf" srcId="{90AF9E82-59B2-46A6-8BF6-33CB3EF031C9}" destId="{9F18A933-C6E5-42C5-AD40-C76DBEB048C5}" srcOrd="0" destOrd="0" presId="urn:microsoft.com/office/officeart/2018/2/layout/IconCircleList"/>
    <dgm:cxn modelId="{3E1E117F-D921-4B6F-BBD6-D1D70E4FA767}" type="presParOf" srcId="{90AF9E82-59B2-46A6-8BF6-33CB3EF031C9}" destId="{F23419F3-2E6A-4108-ABF8-1402EF1BD7C6}" srcOrd="1" destOrd="0" presId="urn:microsoft.com/office/officeart/2018/2/layout/IconCircleList"/>
    <dgm:cxn modelId="{82085445-FC19-4BF8-A231-701A91E1FD59}" type="presParOf" srcId="{90AF9E82-59B2-46A6-8BF6-33CB3EF031C9}" destId="{8630D197-3CDE-4C2F-95D8-859A22E60E87}" srcOrd="2" destOrd="0" presId="urn:microsoft.com/office/officeart/2018/2/layout/IconCircleList"/>
    <dgm:cxn modelId="{F58DE4F7-80A9-47EF-BE90-DD7A9BA9BFC7}" type="presParOf" srcId="{90AF9E82-59B2-46A6-8BF6-33CB3EF031C9}" destId="{71E261BB-CE90-4526-B91F-18CAECFC4ACF}" srcOrd="3" destOrd="0" presId="urn:microsoft.com/office/officeart/2018/2/layout/IconCircleList"/>
    <dgm:cxn modelId="{7D6EEC70-F473-4CEA-8471-3B8EA5EBAA33}" type="presParOf" srcId="{A30A1AEC-82E4-4E8A-8D5F-E723EA00FA44}" destId="{F1D962FE-4E65-463C-A27D-64054559D51E}" srcOrd="11" destOrd="0" presId="urn:microsoft.com/office/officeart/2018/2/layout/IconCircleList"/>
    <dgm:cxn modelId="{A408D800-518A-47E3-8800-78BD03672D4C}" type="presParOf" srcId="{A30A1AEC-82E4-4E8A-8D5F-E723EA00FA44}" destId="{6340D9EE-FCA4-4F2E-8A6B-317FFC5A1E7E}" srcOrd="12" destOrd="0" presId="urn:microsoft.com/office/officeart/2018/2/layout/IconCircleList"/>
    <dgm:cxn modelId="{634DA3FB-ED23-4898-BF6E-C70A5FE31AB7}" type="presParOf" srcId="{6340D9EE-FCA4-4F2E-8A6B-317FFC5A1E7E}" destId="{DF2AB00F-FCC1-434A-A491-D24E91CAF363}" srcOrd="0" destOrd="0" presId="urn:microsoft.com/office/officeart/2018/2/layout/IconCircleList"/>
    <dgm:cxn modelId="{869FD66C-E27C-4558-B912-A21E0D05C184}" type="presParOf" srcId="{6340D9EE-FCA4-4F2E-8A6B-317FFC5A1E7E}" destId="{524CE012-4FCA-4BBA-B08A-10A1239C3480}" srcOrd="1" destOrd="0" presId="urn:microsoft.com/office/officeart/2018/2/layout/IconCircleList"/>
    <dgm:cxn modelId="{CED1C9A5-1FDC-4919-AA82-EE896B322180}" type="presParOf" srcId="{6340D9EE-FCA4-4F2E-8A6B-317FFC5A1E7E}" destId="{F6E2B3AF-73C8-473E-967C-78AB8CE3871E}" srcOrd="2" destOrd="0" presId="urn:microsoft.com/office/officeart/2018/2/layout/IconCircleList"/>
    <dgm:cxn modelId="{DD1D3C5E-13FA-45FB-BCC9-B910E0248D8C}" type="presParOf" srcId="{6340D9EE-FCA4-4F2E-8A6B-317FFC5A1E7E}" destId="{5CA26D9F-3B82-4569-BABC-1637F07867E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EBB98-523B-4479-BC18-36C2F0D9C1DE}"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9E7B2B88-62C6-4FEA-983B-B13B5C44F4C3}">
      <dgm:prSet/>
      <dgm:spPr/>
      <dgm:t>
        <a:bodyPr/>
        <a:lstStyle/>
        <a:p>
          <a:r>
            <a:rPr lang="en-US"/>
            <a:t>Topic Filtering</a:t>
          </a:r>
        </a:p>
      </dgm:t>
    </dgm:pt>
    <dgm:pt modelId="{9092304D-C824-47E9-822E-F085DD22814D}" type="parTrans" cxnId="{09DDE274-CAB3-4477-92A2-CD6FDCF2F989}">
      <dgm:prSet/>
      <dgm:spPr/>
      <dgm:t>
        <a:bodyPr/>
        <a:lstStyle/>
        <a:p>
          <a:endParaRPr lang="en-US"/>
        </a:p>
      </dgm:t>
    </dgm:pt>
    <dgm:pt modelId="{9D971867-E2BF-4B8D-9372-694DBF92A25E}" type="sibTrans" cxnId="{09DDE274-CAB3-4477-92A2-CD6FDCF2F989}">
      <dgm:prSet/>
      <dgm:spPr/>
      <dgm:t>
        <a:bodyPr/>
        <a:lstStyle/>
        <a:p>
          <a:endParaRPr lang="en-US"/>
        </a:p>
      </dgm:t>
    </dgm:pt>
    <dgm:pt modelId="{A6C1155C-4CCA-403C-8508-17A6E749B992}">
      <dgm:prSet/>
      <dgm:spPr/>
      <dgm:t>
        <a:bodyPr/>
        <a:lstStyle/>
        <a:p>
          <a:r>
            <a:rPr lang="en-US"/>
            <a:t>System; All systems related events</a:t>
          </a:r>
        </a:p>
      </dgm:t>
    </dgm:pt>
    <dgm:pt modelId="{8A9640C6-5B76-4F5E-BC8F-6AEF6A827471}" type="parTrans" cxnId="{487B6956-4D94-4FE3-9F94-6A80860F1484}">
      <dgm:prSet/>
      <dgm:spPr/>
      <dgm:t>
        <a:bodyPr/>
        <a:lstStyle/>
        <a:p>
          <a:endParaRPr lang="en-US"/>
        </a:p>
      </dgm:t>
    </dgm:pt>
    <dgm:pt modelId="{F6C561A8-2CE5-4A91-BC4F-3952B0BF78E6}" type="sibTrans" cxnId="{487B6956-4D94-4FE3-9F94-6A80860F1484}">
      <dgm:prSet/>
      <dgm:spPr/>
      <dgm:t>
        <a:bodyPr/>
        <a:lstStyle/>
        <a:p>
          <a:endParaRPr lang="en-US"/>
        </a:p>
      </dgm:t>
    </dgm:pt>
    <dgm:pt modelId="{1F0CF18A-F47B-411A-8CDA-658FA756D7DB}">
      <dgm:prSet/>
      <dgm:spPr/>
      <dgm:t>
        <a:bodyPr/>
        <a:lstStyle/>
        <a:p>
          <a:r>
            <a:rPr lang="en-US"/>
            <a:t>Data; All data related events</a:t>
          </a:r>
        </a:p>
      </dgm:t>
    </dgm:pt>
    <dgm:pt modelId="{D7A02F8F-BBA6-48BC-AAE2-39C9B8B719C4}" type="parTrans" cxnId="{612437EE-B13C-4D42-A211-206245BC1948}">
      <dgm:prSet/>
      <dgm:spPr/>
      <dgm:t>
        <a:bodyPr/>
        <a:lstStyle/>
        <a:p>
          <a:endParaRPr lang="en-US"/>
        </a:p>
      </dgm:t>
    </dgm:pt>
    <dgm:pt modelId="{F334FD03-7836-40E7-8EC3-AF46DC5C8EE8}" type="sibTrans" cxnId="{612437EE-B13C-4D42-A211-206245BC1948}">
      <dgm:prSet/>
      <dgm:spPr/>
      <dgm:t>
        <a:bodyPr/>
        <a:lstStyle/>
        <a:p>
          <a:endParaRPr lang="en-US"/>
        </a:p>
      </dgm:t>
    </dgm:pt>
    <dgm:pt modelId="{7D87C41B-CDFA-4721-95B3-9E0659002E6C}">
      <dgm:prSet/>
      <dgm:spPr/>
      <dgm:t>
        <a:bodyPr/>
        <a:lstStyle/>
        <a:p>
          <a:r>
            <a:rPr lang="en-US"/>
            <a:t>Shipment; All event related to deployment: code, reports etc.</a:t>
          </a:r>
        </a:p>
      </dgm:t>
    </dgm:pt>
    <dgm:pt modelId="{DD6CA65C-78F2-4CEF-897A-8DB6B0438C90}" type="parTrans" cxnId="{6442C8E7-0EC0-464B-8A13-5B75ECDE0D92}">
      <dgm:prSet/>
      <dgm:spPr/>
      <dgm:t>
        <a:bodyPr/>
        <a:lstStyle/>
        <a:p>
          <a:endParaRPr lang="en-US"/>
        </a:p>
      </dgm:t>
    </dgm:pt>
    <dgm:pt modelId="{7BF349DE-7BFD-4574-8421-5A0CC417708B}" type="sibTrans" cxnId="{6442C8E7-0EC0-464B-8A13-5B75ECDE0D92}">
      <dgm:prSet/>
      <dgm:spPr/>
      <dgm:t>
        <a:bodyPr/>
        <a:lstStyle/>
        <a:p>
          <a:endParaRPr lang="en-US"/>
        </a:p>
      </dgm:t>
    </dgm:pt>
    <dgm:pt modelId="{FE9D3A8D-A252-4CBD-937D-A2A9520414FF}">
      <dgm:prSet/>
      <dgm:spPr/>
      <dgm:t>
        <a:bodyPr/>
        <a:lstStyle/>
        <a:p>
          <a:r>
            <a:rPr lang="en-US"/>
            <a:t>Event Type Filtering</a:t>
          </a:r>
        </a:p>
      </dgm:t>
    </dgm:pt>
    <dgm:pt modelId="{6416E82E-13F7-46B5-9981-0240DA9ED255}" type="parTrans" cxnId="{F5BFA4B6-C5C1-429E-BEE1-763AD72C5CC7}">
      <dgm:prSet/>
      <dgm:spPr/>
      <dgm:t>
        <a:bodyPr/>
        <a:lstStyle/>
        <a:p>
          <a:endParaRPr lang="en-US"/>
        </a:p>
      </dgm:t>
    </dgm:pt>
    <dgm:pt modelId="{4EFA6E17-B916-4879-A04A-435DD95B834A}" type="sibTrans" cxnId="{F5BFA4B6-C5C1-429E-BEE1-763AD72C5CC7}">
      <dgm:prSet/>
      <dgm:spPr/>
      <dgm:t>
        <a:bodyPr/>
        <a:lstStyle/>
        <a:p>
          <a:endParaRPr lang="en-US"/>
        </a:p>
      </dgm:t>
    </dgm:pt>
    <dgm:pt modelId="{6E7AAC25-DB8D-450C-B4FE-EAE4A80D70C0}">
      <dgm:prSet/>
      <dgm:spPr/>
      <dgm:t>
        <a:bodyPr/>
        <a:lstStyle/>
        <a:p>
          <a:r>
            <a:rPr lang="en-US"/>
            <a:t>production/status/notebook/init</a:t>
          </a:r>
        </a:p>
      </dgm:t>
    </dgm:pt>
    <dgm:pt modelId="{E1658698-C7C3-43F3-82C0-42F1340797B1}" type="parTrans" cxnId="{6D49D829-596E-4A9B-8FDA-11A1F516C098}">
      <dgm:prSet/>
      <dgm:spPr/>
      <dgm:t>
        <a:bodyPr/>
        <a:lstStyle/>
        <a:p>
          <a:endParaRPr lang="en-US"/>
        </a:p>
      </dgm:t>
    </dgm:pt>
    <dgm:pt modelId="{8F854055-0F30-4E84-BDED-A9BD8AEA088D}" type="sibTrans" cxnId="{6D49D829-596E-4A9B-8FDA-11A1F516C098}">
      <dgm:prSet/>
      <dgm:spPr/>
      <dgm:t>
        <a:bodyPr/>
        <a:lstStyle/>
        <a:p>
          <a:endParaRPr lang="en-US"/>
        </a:p>
      </dgm:t>
    </dgm:pt>
    <dgm:pt modelId="{40987DE0-9199-4E70-86FB-C62EC21957D9}">
      <dgm:prSet/>
      <dgm:spPr/>
      <dgm:t>
        <a:bodyPr/>
        <a:lstStyle/>
        <a:p>
          <a:r>
            <a:rPr lang="en-US"/>
            <a:t>test/telemetry/file/success</a:t>
          </a:r>
        </a:p>
      </dgm:t>
    </dgm:pt>
    <dgm:pt modelId="{9E00CDAD-66ED-4D1D-B264-58DBEA784B3D}" type="parTrans" cxnId="{4B9F9A46-C830-49CB-AC1E-EACD5F778917}">
      <dgm:prSet/>
      <dgm:spPr/>
      <dgm:t>
        <a:bodyPr/>
        <a:lstStyle/>
        <a:p>
          <a:endParaRPr lang="en-US"/>
        </a:p>
      </dgm:t>
    </dgm:pt>
    <dgm:pt modelId="{A3157CAE-BEE4-4D2D-A76C-DBD0C9BD692E}" type="sibTrans" cxnId="{4B9F9A46-C830-49CB-AC1E-EACD5F778917}">
      <dgm:prSet/>
      <dgm:spPr/>
      <dgm:t>
        <a:bodyPr/>
        <a:lstStyle/>
        <a:p>
          <a:endParaRPr lang="en-US"/>
        </a:p>
      </dgm:t>
    </dgm:pt>
    <dgm:pt modelId="{F1A47CB7-E2A1-425C-8742-D0640EE1768F}">
      <dgm:prSet/>
      <dgm:spPr/>
      <dgm:t>
        <a:bodyPr/>
        <a:lstStyle/>
        <a:p>
          <a:r>
            <a:rPr lang="en-US"/>
            <a:t>Subject Filtering</a:t>
          </a:r>
        </a:p>
      </dgm:t>
    </dgm:pt>
    <dgm:pt modelId="{2B646216-CEDB-4DB4-991C-B3CAE8D85514}" type="parTrans" cxnId="{EB258D5C-4A54-4D18-967C-234E59A20904}">
      <dgm:prSet/>
      <dgm:spPr/>
      <dgm:t>
        <a:bodyPr/>
        <a:lstStyle/>
        <a:p>
          <a:endParaRPr lang="en-US"/>
        </a:p>
      </dgm:t>
    </dgm:pt>
    <dgm:pt modelId="{0D139B3E-BAC0-4D0E-B08C-03F98EB842A2}" type="sibTrans" cxnId="{EB258D5C-4A54-4D18-967C-234E59A20904}">
      <dgm:prSet/>
      <dgm:spPr/>
      <dgm:t>
        <a:bodyPr/>
        <a:lstStyle/>
        <a:p>
          <a:endParaRPr lang="en-US"/>
        </a:p>
      </dgm:t>
    </dgm:pt>
    <dgm:pt modelId="{E6A13F5D-1B79-4F18-ABD9-7615BA41CC86}">
      <dgm:prSet/>
      <dgm:spPr/>
      <dgm:t>
        <a:bodyPr/>
        <a:lstStyle/>
        <a:p>
          <a:r>
            <a:rPr lang="en-US" b="0" i="0"/>
            <a:t>/blobServices/default/containers/&lt;container&gt;/blobs/&lt;blob&gt;</a:t>
          </a:r>
          <a:endParaRPr lang="en-US"/>
        </a:p>
      </dgm:t>
    </dgm:pt>
    <dgm:pt modelId="{F1B255A8-0D4D-48B6-9599-C7AA0885606D}" type="parTrans" cxnId="{A3770B01-6961-426A-903A-C97BA8DB07B7}">
      <dgm:prSet/>
      <dgm:spPr/>
      <dgm:t>
        <a:bodyPr/>
        <a:lstStyle/>
        <a:p>
          <a:endParaRPr lang="en-US"/>
        </a:p>
      </dgm:t>
    </dgm:pt>
    <dgm:pt modelId="{727637A1-EEBF-4E32-971E-A77C60CCDE17}" type="sibTrans" cxnId="{A3770B01-6961-426A-903A-C97BA8DB07B7}">
      <dgm:prSet/>
      <dgm:spPr/>
      <dgm:t>
        <a:bodyPr/>
        <a:lstStyle/>
        <a:p>
          <a:endParaRPr lang="en-US"/>
        </a:p>
      </dgm:t>
    </dgm:pt>
    <dgm:pt modelId="{57E6766E-81AC-433C-8198-D3B8231E049E}">
      <dgm:prSet/>
      <dgm:spPr/>
      <dgm:t>
        <a:bodyPr/>
        <a:lstStyle/>
        <a:p>
          <a:r>
            <a:rPr lang="en-US"/>
            <a:t>/silver/pos/sales/&lt;customer&gt;</a:t>
          </a:r>
        </a:p>
      </dgm:t>
    </dgm:pt>
    <dgm:pt modelId="{A87F0D4B-4A4E-407B-A8AA-6703E40B4283}" type="parTrans" cxnId="{4D7AAA6B-7F8A-4E1C-BA51-A87DE3C11A84}">
      <dgm:prSet/>
      <dgm:spPr/>
      <dgm:t>
        <a:bodyPr/>
        <a:lstStyle/>
        <a:p>
          <a:endParaRPr lang="en-US"/>
        </a:p>
      </dgm:t>
    </dgm:pt>
    <dgm:pt modelId="{5AC3705D-8E2E-41EC-B391-131B224E9181}" type="sibTrans" cxnId="{4D7AAA6B-7F8A-4E1C-BA51-A87DE3C11A84}">
      <dgm:prSet/>
      <dgm:spPr/>
      <dgm:t>
        <a:bodyPr/>
        <a:lstStyle/>
        <a:p>
          <a:endParaRPr lang="en-US"/>
        </a:p>
      </dgm:t>
    </dgm:pt>
    <dgm:pt modelId="{708781DA-4A58-48DE-A3E8-F1CF7903355F}" type="pres">
      <dgm:prSet presAssocID="{F65EBB98-523B-4479-BC18-36C2F0D9C1DE}" presName="Name0" presStyleCnt="0">
        <dgm:presLayoutVars>
          <dgm:dir/>
          <dgm:animLvl val="lvl"/>
          <dgm:resizeHandles val="exact"/>
        </dgm:presLayoutVars>
      </dgm:prSet>
      <dgm:spPr/>
    </dgm:pt>
    <dgm:pt modelId="{F5514CEF-ECF1-456D-A2AA-93F34E8CCC72}" type="pres">
      <dgm:prSet presAssocID="{9E7B2B88-62C6-4FEA-983B-B13B5C44F4C3}" presName="linNode" presStyleCnt="0"/>
      <dgm:spPr/>
    </dgm:pt>
    <dgm:pt modelId="{1A3822B7-308A-4F75-BA42-0BF90F060D5A}" type="pres">
      <dgm:prSet presAssocID="{9E7B2B88-62C6-4FEA-983B-B13B5C44F4C3}" presName="parentText" presStyleLbl="node1" presStyleIdx="0" presStyleCnt="3">
        <dgm:presLayoutVars>
          <dgm:chMax val="1"/>
          <dgm:bulletEnabled val="1"/>
        </dgm:presLayoutVars>
      </dgm:prSet>
      <dgm:spPr/>
    </dgm:pt>
    <dgm:pt modelId="{8CFD1087-52F1-4888-803C-236E79794BF5}" type="pres">
      <dgm:prSet presAssocID="{9E7B2B88-62C6-4FEA-983B-B13B5C44F4C3}" presName="descendantText" presStyleLbl="alignAccFollowNode1" presStyleIdx="0" presStyleCnt="3">
        <dgm:presLayoutVars>
          <dgm:bulletEnabled val="1"/>
        </dgm:presLayoutVars>
      </dgm:prSet>
      <dgm:spPr/>
    </dgm:pt>
    <dgm:pt modelId="{AA275A1C-43E1-44F0-B404-F967D50D923E}" type="pres">
      <dgm:prSet presAssocID="{9D971867-E2BF-4B8D-9372-694DBF92A25E}" presName="sp" presStyleCnt="0"/>
      <dgm:spPr/>
    </dgm:pt>
    <dgm:pt modelId="{DE3B3ED1-F223-4813-B287-FB4DCC8BBF9D}" type="pres">
      <dgm:prSet presAssocID="{FE9D3A8D-A252-4CBD-937D-A2A9520414FF}" presName="linNode" presStyleCnt="0"/>
      <dgm:spPr/>
    </dgm:pt>
    <dgm:pt modelId="{C79701B3-1CD5-4CCB-A680-4F7BE7FC92E3}" type="pres">
      <dgm:prSet presAssocID="{FE9D3A8D-A252-4CBD-937D-A2A9520414FF}" presName="parentText" presStyleLbl="node1" presStyleIdx="1" presStyleCnt="3">
        <dgm:presLayoutVars>
          <dgm:chMax val="1"/>
          <dgm:bulletEnabled val="1"/>
        </dgm:presLayoutVars>
      </dgm:prSet>
      <dgm:spPr/>
    </dgm:pt>
    <dgm:pt modelId="{9C9333E1-1983-468C-9814-520EED2A4BF6}" type="pres">
      <dgm:prSet presAssocID="{FE9D3A8D-A252-4CBD-937D-A2A9520414FF}" presName="descendantText" presStyleLbl="alignAccFollowNode1" presStyleIdx="1" presStyleCnt="3">
        <dgm:presLayoutVars>
          <dgm:bulletEnabled val="1"/>
        </dgm:presLayoutVars>
      </dgm:prSet>
      <dgm:spPr/>
    </dgm:pt>
    <dgm:pt modelId="{70156B18-D521-4906-9388-D01961A68A69}" type="pres">
      <dgm:prSet presAssocID="{4EFA6E17-B916-4879-A04A-435DD95B834A}" presName="sp" presStyleCnt="0"/>
      <dgm:spPr/>
    </dgm:pt>
    <dgm:pt modelId="{7AA221C4-9D3D-4B56-AD23-9B96FEF3B61C}" type="pres">
      <dgm:prSet presAssocID="{F1A47CB7-E2A1-425C-8742-D0640EE1768F}" presName="linNode" presStyleCnt="0"/>
      <dgm:spPr/>
    </dgm:pt>
    <dgm:pt modelId="{B9136CAC-62AB-407C-957C-EE7DCA47365C}" type="pres">
      <dgm:prSet presAssocID="{F1A47CB7-E2A1-425C-8742-D0640EE1768F}" presName="parentText" presStyleLbl="node1" presStyleIdx="2" presStyleCnt="3">
        <dgm:presLayoutVars>
          <dgm:chMax val="1"/>
          <dgm:bulletEnabled val="1"/>
        </dgm:presLayoutVars>
      </dgm:prSet>
      <dgm:spPr/>
    </dgm:pt>
    <dgm:pt modelId="{9C216841-A5A3-48FA-AAD5-FA76E727CD6F}" type="pres">
      <dgm:prSet presAssocID="{F1A47CB7-E2A1-425C-8742-D0640EE1768F}" presName="descendantText" presStyleLbl="alignAccFollowNode1" presStyleIdx="2" presStyleCnt="3">
        <dgm:presLayoutVars>
          <dgm:bulletEnabled val="1"/>
        </dgm:presLayoutVars>
      </dgm:prSet>
      <dgm:spPr/>
    </dgm:pt>
  </dgm:ptLst>
  <dgm:cxnLst>
    <dgm:cxn modelId="{A3770B01-6961-426A-903A-C97BA8DB07B7}" srcId="{F1A47CB7-E2A1-425C-8742-D0640EE1768F}" destId="{E6A13F5D-1B79-4F18-ABD9-7615BA41CC86}" srcOrd="0" destOrd="0" parTransId="{F1B255A8-0D4D-48B6-9599-C7AA0885606D}" sibTransId="{727637A1-EEBF-4E32-971E-A77C60CCDE17}"/>
    <dgm:cxn modelId="{0606B405-D9E1-4E90-826C-C9603F07658A}" type="presOf" srcId="{7D87C41B-CDFA-4721-95B3-9E0659002E6C}" destId="{8CFD1087-52F1-4888-803C-236E79794BF5}" srcOrd="0" destOrd="2" presId="urn:microsoft.com/office/officeart/2005/8/layout/vList5"/>
    <dgm:cxn modelId="{BC44B319-FE7D-4B7A-B90F-AF904F94BA2C}" type="presOf" srcId="{57E6766E-81AC-433C-8198-D3B8231E049E}" destId="{9C216841-A5A3-48FA-AAD5-FA76E727CD6F}" srcOrd="0" destOrd="1" presId="urn:microsoft.com/office/officeart/2005/8/layout/vList5"/>
    <dgm:cxn modelId="{D568F21A-94E5-414F-A6A1-EA27EE475C60}" type="presOf" srcId="{6E7AAC25-DB8D-450C-B4FE-EAE4A80D70C0}" destId="{9C9333E1-1983-468C-9814-520EED2A4BF6}" srcOrd="0" destOrd="0" presId="urn:microsoft.com/office/officeart/2005/8/layout/vList5"/>
    <dgm:cxn modelId="{6D49D829-596E-4A9B-8FDA-11A1F516C098}" srcId="{FE9D3A8D-A252-4CBD-937D-A2A9520414FF}" destId="{6E7AAC25-DB8D-450C-B4FE-EAE4A80D70C0}" srcOrd="0" destOrd="0" parTransId="{E1658698-C7C3-43F3-82C0-42F1340797B1}" sibTransId="{8F854055-0F30-4E84-BDED-A9BD8AEA088D}"/>
    <dgm:cxn modelId="{119E3E3E-CD88-4971-A36E-1417D8A4AC1E}" type="presOf" srcId="{1F0CF18A-F47B-411A-8CDA-658FA756D7DB}" destId="{8CFD1087-52F1-4888-803C-236E79794BF5}" srcOrd="0" destOrd="1" presId="urn:microsoft.com/office/officeart/2005/8/layout/vList5"/>
    <dgm:cxn modelId="{EB258D5C-4A54-4D18-967C-234E59A20904}" srcId="{F65EBB98-523B-4479-BC18-36C2F0D9C1DE}" destId="{F1A47CB7-E2A1-425C-8742-D0640EE1768F}" srcOrd="2" destOrd="0" parTransId="{2B646216-CEDB-4DB4-991C-B3CAE8D85514}" sibTransId="{0D139B3E-BAC0-4D0E-B08C-03F98EB842A2}"/>
    <dgm:cxn modelId="{5A278A64-65F6-4C55-B1CF-FBAE0A906686}" type="presOf" srcId="{9E7B2B88-62C6-4FEA-983B-B13B5C44F4C3}" destId="{1A3822B7-308A-4F75-BA42-0BF90F060D5A}" srcOrd="0" destOrd="0" presId="urn:microsoft.com/office/officeart/2005/8/layout/vList5"/>
    <dgm:cxn modelId="{4B9F9A46-C830-49CB-AC1E-EACD5F778917}" srcId="{FE9D3A8D-A252-4CBD-937D-A2A9520414FF}" destId="{40987DE0-9199-4E70-86FB-C62EC21957D9}" srcOrd="1" destOrd="0" parTransId="{9E00CDAD-66ED-4D1D-B264-58DBEA784B3D}" sibTransId="{A3157CAE-BEE4-4D2D-A76C-DBD0C9BD692E}"/>
    <dgm:cxn modelId="{AF577B67-4DE4-4A69-86F2-1E40970FCD42}" type="presOf" srcId="{A6C1155C-4CCA-403C-8508-17A6E749B992}" destId="{8CFD1087-52F1-4888-803C-236E79794BF5}" srcOrd="0" destOrd="0" presId="urn:microsoft.com/office/officeart/2005/8/layout/vList5"/>
    <dgm:cxn modelId="{91404069-DA99-4E03-B9FC-D9EE74DA7EE2}" type="presOf" srcId="{F1A47CB7-E2A1-425C-8742-D0640EE1768F}" destId="{B9136CAC-62AB-407C-957C-EE7DCA47365C}" srcOrd="0" destOrd="0" presId="urn:microsoft.com/office/officeart/2005/8/layout/vList5"/>
    <dgm:cxn modelId="{4D7AAA6B-7F8A-4E1C-BA51-A87DE3C11A84}" srcId="{F1A47CB7-E2A1-425C-8742-D0640EE1768F}" destId="{57E6766E-81AC-433C-8198-D3B8231E049E}" srcOrd="1" destOrd="0" parTransId="{A87F0D4B-4A4E-407B-A8AA-6703E40B4283}" sibTransId="{5AC3705D-8E2E-41EC-B391-131B224E9181}"/>
    <dgm:cxn modelId="{09DDE274-CAB3-4477-92A2-CD6FDCF2F989}" srcId="{F65EBB98-523B-4479-BC18-36C2F0D9C1DE}" destId="{9E7B2B88-62C6-4FEA-983B-B13B5C44F4C3}" srcOrd="0" destOrd="0" parTransId="{9092304D-C824-47E9-822E-F085DD22814D}" sibTransId="{9D971867-E2BF-4B8D-9372-694DBF92A25E}"/>
    <dgm:cxn modelId="{487B6956-4D94-4FE3-9F94-6A80860F1484}" srcId="{9E7B2B88-62C6-4FEA-983B-B13B5C44F4C3}" destId="{A6C1155C-4CCA-403C-8508-17A6E749B992}" srcOrd="0" destOrd="0" parTransId="{8A9640C6-5B76-4F5E-BC8F-6AEF6A827471}" sibTransId="{F6C561A8-2CE5-4A91-BC4F-3952B0BF78E6}"/>
    <dgm:cxn modelId="{F5BFA4B6-C5C1-429E-BEE1-763AD72C5CC7}" srcId="{F65EBB98-523B-4479-BC18-36C2F0D9C1DE}" destId="{FE9D3A8D-A252-4CBD-937D-A2A9520414FF}" srcOrd="1" destOrd="0" parTransId="{6416E82E-13F7-46B5-9981-0240DA9ED255}" sibTransId="{4EFA6E17-B916-4879-A04A-435DD95B834A}"/>
    <dgm:cxn modelId="{94ED69BA-B6AC-42BA-96C4-962A4DC2F9F1}" type="presOf" srcId="{40987DE0-9199-4E70-86FB-C62EC21957D9}" destId="{9C9333E1-1983-468C-9814-520EED2A4BF6}" srcOrd="0" destOrd="1" presId="urn:microsoft.com/office/officeart/2005/8/layout/vList5"/>
    <dgm:cxn modelId="{E9480BDF-B7EF-4E42-9AA2-F1ABAA947A93}" type="presOf" srcId="{F65EBB98-523B-4479-BC18-36C2F0D9C1DE}" destId="{708781DA-4A58-48DE-A3E8-F1CF7903355F}" srcOrd="0" destOrd="0" presId="urn:microsoft.com/office/officeart/2005/8/layout/vList5"/>
    <dgm:cxn modelId="{6442C8E7-0EC0-464B-8A13-5B75ECDE0D92}" srcId="{9E7B2B88-62C6-4FEA-983B-B13B5C44F4C3}" destId="{7D87C41B-CDFA-4721-95B3-9E0659002E6C}" srcOrd="2" destOrd="0" parTransId="{DD6CA65C-78F2-4CEF-897A-8DB6B0438C90}" sibTransId="{7BF349DE-7BFD-4574-8421-5A0CC417708B}"/>
    <dgm:cxn modelId="{612437EE-B13C-4D42-A211-206245BC1948}" srcId="{9E7B2B88-62C6-4FEA-983B-B13B5C44F4C3}" destId="{1F0CF18A-F47B-411A-8CDA-658FA756D7DB}" srcOrd="1" destOrd="0" parTransId="{D7A02F8F-BBA6-48BC-AAE2-39C9B8B719C4}" sibTransId="{F334FD03-7836-40E7-8EC3-AF46DC5C8EE8}"/>
    <dgm:cxn modelId="{D2C14CFA-C41C-41F5-A06D-28031FE1559C}" type="presOf" srcId="{E6A13F5D-1B79-4F18-ABD9-7615BA41CC86}" destId="{9C216841-A5A3-48FA-AAD5-FA76E727CD6F}" srcOrd="0" destOrd="0" presId="urn:microsoft.com/office/officeart/2005/8/layout/vList5"/>
    <dgm:cxn modelId="{F916FDFB-2CEE-4618-9D0C-245A8DFA6F3F}" type="presOf" srcId="{FE9D3A8D-A252-4CBD-937D-A2A9520414FF}" destId="{C79701B3-1CD5-4CCB-A680-4F7BE7FC92E3}" srcOrd="0" destOrd="0" presId="urn:microsoft.com/office/officeart/2005/8/layout/vList5"/>
    <dgm:cxn modelId="{DEA241C2-7BFF-447D-99DC-A3BB477AB8C1}" type="presParOf" srcId="{708781DA-4A58-48DE-A3E8-F1CF7903355F}" destId="{F5514CEF-ECF1-456D-A2AA-93F34E8CCC72}" srcOrd="0" destOrd="0" presId="urn:microsoft.com/office/officeart/2005/8/layout/vList5"/>
    <dgm:cxn modelId="{E1A1891A-029E-4A38-A2DC-06BD38281F99}" type="presParOf" srcId="{F5514CEF-ECF1-456D-A2AA-93F34E8CCC72}" destId="{1A3822B7-308A-4F75-BA42-0BF90F060D5A}" srcOrd="0" destOrd="0" presId="urn:microsoft.com/office/officeart/2005/8/layout/vList5"/>
    <dgm:cxn modelId="{986D04B7-766F-4D34-89FC-705D321B1F30}" type="presParOf" srcId="{F5514CEF-ECF1-456D-A2AA-93F34E8CCC72}" destId="{8CFD1087-52F1-4888-803C-236E79794BF5}" srcOrd="1" destOrd="0" presId="urn:microsoft.com/office/officeart/2005/8/layout/vList5"/>
    <dgm:cxn modelId="{107C57A1-E587-418F-8344-B707492EA481}" type="presParOf" srcId="{708781DA-4A58-48DE-A3E8-F1CF7903355F}" destId="{AA275A1C-43E1-44F0-B404-F967D50D923E}" srcOrd="1" destOrd="0" presId="urn:microsoft.com/office/officeart/2005/8/layout/vList5"/>
    <dgm:cxn modelId="{EA91CEFA-3060-459C-A161-58A56A227331}" type="presParOf" srcId="{708781DA-4A58-48DE-A3E8-F1CF7903355F}" destId="{DE3B3ED1-F223-4813-B287-FB4DCC8BBF9D}" srcOrd="2" destOrd="0" presId="urn:microsoft.com/office/officeart/2005/8/layout/vList5"/>
    <dgm:cxn modelId="{68A843D9-434F-483C-8C1E-FA6C6732B752}" type="presParOf" srcId="{DE3B3ED1-F223-4813-B287-FB4DCC8BBF9D}" destId="{C79701B3-1CD5-4CCB-A680-4F7BE7FC92E3}" srcOrd="0" destOrd="0" presId="urn:microsoft.com/office/officeart/2005/8/layout/vList5"/>
    <dgm:cxn modelId="{A4C25C54-480D-4AE5-B5C0-AF82DB9900BD}" type="presParOf" srcId="{DE3B3ED1-F223-4813-B287-FB4DCC8BBF9D}" destId="{9C9333E1-1983-468C-9814-520EED2A4BF6}" srcOrd="1" destOrd="0" presId="urn:microsoft.com/office/officeart/2005/8/layout/vList5"/>
    <dgm:cxn modelId="{6FD303E6-1903-4EC0-A120-A5ED2D558991}" type="presParOf" srcId="{708781DA-4A58-48DE-A3E8-F1CF7903355F}" destId="{70156B18-D521-4906-9388-D01961A68A69}" srcOrd="3" destOrd="0" presId="urn:microsoft.com/office/officeart/2005/8/layout/vList5"/>
    <dgm:cxn modelId="{D7826809-D1D0-469C-B348-5BBC14D5496A}" type="presParOf" srcId="{708781DA-4A58-48DE-A3E8-F1CF7903355F}" destId="{7AA221C4-9D3D-4B56-AD23-9B96FEF3B61C}" srcOrd="4" destOrd="0" presId="urn:microsoft.com/office/officeart/2005/8/layout/vList5"/>
    <dgm:cxn modelId="{EE972E5B-F100-4F55-A423-2BB55A5ECCB9}" type="presParOf" srcId="{7AA221C4-9D3D-4B56-AD23-9B96FEF3B61C}" destId="{B9136CAC-62AB-407C-957C-EE7DCA47365C}" srcOrd="0" destOrd="0" presId="urn:microsoft.com/office/officeart/2005/8/layout/vList5"/>
    <dgm:cxn modelId="{418A1CAD-241A-4778-8438-7FE19295510C}" type="presParOf" srcId="{7AA221C4-9D3D-4B56-AD23-9B96FEF3B61C}" destId="{9C216841-A5A3-48FA-AAD5-FA76E727CD6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522DBC-8CB1-4C8A-9467-736C1EAA867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449BD8-278A-4D31-8D5B-7C6A52635747}">
      <dgm:prSet/>
      <dgm:spPr/>
      <dgm:t>
        <a:bodyPr/>
        <a:lstStyle/>
        <a:p>
          <a:pPr>
            <a:defRPr b="1"/>
          </a:pPr>
          <a:r>
            <a:rPr lang="en-US"/>
            <a:t>Error Handling</a:t>
          </a:r>
        </a:p>
      </dgm:t>
    </dgm:pt>
    <dgm:pt modelId="{64E5C521-4FFF-4EAB-A110-50617969B788}" type="parTrans" cxnId="{716C6E95-D779-45E0-A24C-4984250E7860}">
      <dgm:prSet/>
      <dgm:spPr/>
      <dgm:t>
        <a:bodyPr/>
        <a:lstStyle/>
        <a:p>
          <a:endParaRPr lang="en-US"/>
        </a:p>
      </dgm:t>
    </dgm:pt>
    <dgm:pt modelId="{E03B640F-557F-4F22-8E3E-3B4A0B8D2539}" type="sibTrans" cxnId="{716C6E95-D779-45E0-A24C-4984250E7860}">
      <dgm:prSet/>
      <dgm:spPr/>
      <dgm:t>
        <a:bodyPr/>
        <a:lstStyle/>
        <a:p>
          <a:endParaRPr lang="en-US"/>
        </a:p>
      </dgm:t>
    </dgm:pt>
    <dgm:pt modelId="{0AEAAC88-5C10-4DDC-A7BA-A06BCD00B84D}">
      <dgm:prSet/>
      <dgm:spPr/>
      <dgm:t>
        <a:bodyPr/>
        <a:lstStyle/>
        <a:p>
          <a:r>
            <a:rPr lang="en-US"/>
            <a:t>Dead lettering; Events that cannot be delivered to any subscribers are sent to a dead-letter endpoint, helping to address and identify issues.</a:t>
          </a:r>
        </a:p>
      </dgm:t>
    </dgm:pt>
    <dgm:pt modelId="{D6DC1D0A-03A0-4A44-8DC1-3E0CC0815DD1}" type="parTrans" cxnId="{EDEFA02F-8EAA-422F-A77D-2B4F09CA2BC7}">
      <dgm:prSet/>
      <dgm:spPr/>
      <dgm:t>
        <a:bodyPr/>
        <a:lstStyle/>
        <a:p>
          <a:endParaRPr lang="en-US"/>
        </a:p>
      </dgm:t>
    </dgm:pt>
    <dgm:pt modelId="{29D69FB4-5744-471F-9070-1659A213293E}" type="sibTrans" cxnId="{EDEFA02F-8EAA-422F-A77D-2B4F09CA2BC7}">
      <dgm:prSet/>
      <dgm:spPr/>
      <dgm:t>
        <a:bodyPr/>
        <a:lstStyle/>
        <a:p>
          <a:endParaRPr lang="en-US"/>
        </a:p>
      </dgm:t>
    </dgm:pt>
    <dgm:pt modelId="{B76C671A-5C06-4222-AC15-BF2DD179529D}">
      <dgm:prSet/>
      <dgm:spPr/>
      <dgm:t>
        <a:bodyPr/>
        <a:lstStyle/>
        <a:p>
          <a:pPr>
            <a:defRPr b="1"/>
          </a:pPr>
          <a:r>
            <a:rPr lang="en-US"/>
            <a:t>Resilience</a:t>
          </a:r>
        </a:p>
      </dgm:t>
    </dgm:pt>
    <dgm:pt modelId="{CA95750F-5AAB-4AAD-AA41-A6D807F73D22}" type="parTrans" cxnId="{00C620FF-C85C-4C3E-9033-8952BB59E706}">
      <dgm:prSet/>
      <dgm:spPr/>
      <dgm:t>
        <a:bodyPr/>
        <a:lstStyle/>
        <a:p>
          <a:endParaRPr lang="en-US"/>
        </a:p>
      </dgm:t>
    </dgm:pt>
    <dgm:pt modelId="{C830A6B4-E39E-410C-AAF2-F23F77283E2C}" type="sibTrans" cxnId="{00C620FF-C85C-4C3E-9033-8952BB59E706}">
      <dgm:prSet/>
      <dgm:spPr/>
      <dgm:t>
        <a:bodyPr/>
        <a:lstStyle/>
        <a:p>
          <a:endParaRPr lang="en-US"/>
        </a:p>
      </dgm:t>
    </dgm:pt>
    <dgm:pt modelId="{544B3180-56A2-4A17-A646-76486DE9970A}">
      <dgm:prSet/>
      <dgm:spPr/>
      <dgm:t>
        <a:bodyPr/>
        <a:lstStyle/>
        <a:p>
          <a:r>
            <a:rPr lang="en-US"/>
            <a:t>Retry policies; Azure Event Grid employs automatic retry mechanisms to handle transient failures, ensuring that events are reliably delivered.</a:t>
          </a:r>
        </a:p>
      </dgm:t>
    </dgm:pt>
    <dgm:pt modelId="{25F9988F-0726-4EE0-9153-055D8AA5987E}" type="parTrans" cxnId="{53F4A1EA-B09B-44EA-A97B-1160192B10BC}">
      <dgm:prSet/>
      <dgm:spPr/>
      <dgm:t>
        <a:bodyPr/>
        <a:lstStyle/>
        <a:p>
          <a:endParaRPr lang="en-US"/>
        </a:p>
      </dgm:t>
    </dgm:pt>
    <dgm:pt modelId="{1E485143-B06B-4B33-A254-4AEBE143CB4C}" type="sibTrans" cxnId="{53F4A1EA-B09B-44EA-A97B-1160192B10BC}">
      <dgm:prSet/>
      <dgm:spPr/>
      <dgm:t>
        <a:bodyPr/>
        <a:lstStyle/>
        <a:p>
          <a:endParaRPr lang="en-US"/>
        </a:p>
      </dgm:t>
    </dgm:pt>
    <dgm:pt modelId="{22BBEB90-8B8E-45EB-8F99-7FF2AEDB9F2B}" type="pres">
      <dgm:prSet presAssocID="{63522DBC-8CB1-4C8A-9467-736C1EAA8679}" presName="root" presStyleCnt="0">
        <dgm:presLayoutVars>
          <dgm:dir/>
          <dgm:resizeHandles val="exact"/>
        </dgm:presLayoutVars>
      </dgm:prSet>
      <dgm:spPr/>
    </dgm:pt>
    <dgm:pt modelId="{5BD327EC-6927-4B71-A946-86B3C1C39117}" type="pres">
      <dgm:prSet presAssocID="{73449BD8-278A-4D31-8D5B-7C6A52635747}" presName="compNode" presStyleCnt="0"/>
      <dgm:spPr/>
    </dgm:pt>
    <dgm:pt modelId="{61284164-0C04-49BB-B1DA-626E5A2704D4}" type="pres">
      <dgm:prSet presAssocID="{73449BD8-278A-4D31-8D5B-7C6A5263574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CDD3BEC4-2817-4DA9-AFD3-EEB42510B249}" type="pres">
      <dgm:prSet presAssocID="{73449BD8-278A-4D31-8D5B-7C6A52635747}" presName="iconSpace" presStyleCnt="0"/>
      <dgm:spPr/>
    </dgm:pt>
    <dgm:pt modelId="{9CEFF50D-31E2-44C0-BBEB-4B199F818BCF}" type="pres">
      <dgm:prSet presAssocID="{73449BD8-278A-4D31-8D5B-7C6A52635747}" presName="parTx" presStyleLbl="revTx" presStyleIdx="0" presStyleCnt="4">
        <dgm:presLayoutVars>
          <dgm:chMax val="0"/>
          <dgm:chPref val="0"/>
        </dgm:presLayoutVars>
      </dgm:prSet>
      <dgm:spPr/>
    </dgm:pt>
    <dgm:pt modelId="{C25B92BC-7CB6-44B2-943A-49DBE867D7BC}" type="pres">
      <dgm:prSet presAssocID="{73449BD8-278A-4D31-8D5B-7C6A52635747}" presName="txSpace" presStyleCnt="0"/>
      <dgm:spPr/>
    </dgm:pt>
    <dgm:pt modelId="{0C4A9BA0-8F76-4E1C-8D69-075328BB3409}" type="pres">
      <dgm:prSet presAssocID="{73449BD8-278A-4D31-8D5B-7C6A52635747}" presName="desTx" presStyleLbl="revTx" presStyleIdx="1" presStyleCnt="4">
        <dgm:presLayoutVars/>
      </dgm:prSet>
      <dgm:spPr/>
    </dgm:pt>
    <dgm:pt modelId="{A954ECC1-61CB-4502-82C2-E4903B6F3DD0}" type="pres">
      <dgm:prSet presAssocID="{E03B640F-557F-4F22-8E3E-3B4A0B8D2539}" presName="sibTrans" presStyleCnt="0"/>
      <dgm:spPr/>
    </dgm:pt>
    <dgm:pt modelId="{9FB9C60E-0A80-46A5-B845-10B6B0C17F80}" type="pres">
      <dgm:prSet presAssocID="{B76C671A-5C06-4222-AC15-BF2DD179529D}" presName="compNode" presStyleCnt="0"/>
      <dgm:spPr/>
    </dgm:pt>
    <dgm:pt modelId="{9B581DE7-4588-4132-AE1A-21AEF904C4C6}" type="pres">
      <dgm:prSet presAssocID="{B76C671A-5C06-4222-AC15-BF2DD179529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0C8B9FF-A905-447F-B1F5-C885D34FA3AA}" type="pres">
      <dgm:prSet presAssocID="{B76C671A-5C06-4222-AC15-BF2DD179529D}" presName="iconSpace" presStyleCnt="0"/>
      <dgm:spPr/>
    </dgm:pt>
    <dgm:pt modelId="{C04EC6DE-1D66-4CA7-ACDD-49ED114D39E7}" type="pres">
      <dgm:prSet presAssocID="{B76C671A-5C06-4222-AC15-BF2DD179529D}" presName="parTx" presStyleLbl="revTx" presStyleIdx="2" presStyleCnt="4">
        <dgm:presLayoutVars>
          <dgm:chMax val="0"/>
          <dgm:chPref val="0"/>
        </dgm:presLayoutVars>
      </dgm:prSet>
      <dgm:spPr/>
    </dgm:pt>
    <dgm:pt modelId="{C2C1CB5F-AB3F-4260-8AFC-5F32B877C4DC}" type="pres">
      <dgm:prSet presAssocID="{B76C671A-5C06-4222-AC15-BF2DD179529D}" presName="txSpace" presStyleCnt="0"/>
      <dgm:spPr/>
    </dgm:pt>
    <dgm:pt modelId="{D7A3926E-E3AF-4ED5-A261-8923D08D3E51}" type="pres">
      <dgm:prSet presAssocID="{B76C671A-5C06-4222-AC15-BF2DD179529D}" presName="desTx" presStyleLbl="revTx" presStyleIdx="3" presStyleCnt="4">
        <dgm:presLayoutVars/>
      </dgm:prSet>
      <dgm:spPr/>
    </dgm:pt>
  </dgm:ptLst>
  <dgm:cxnLst>
    <dgm:cxn modelId="{71D0A224-9430-4787-ABA3-4C474D2C03DD}" type="presOf" srcId="{0AEAAC88-5C10-4DDC-A7BA-A06BCD00B84D}" destId="{0C4A9BA0-8F76-4E1C-8D69-075328BB3409}" srcOrd="0" destOrd="0" presId="urn:microsoft.com/office/officeart/2018/5/layout/CenteredIconLabelDescriptionList"/>
    <dgm:cxn modelId="{EDEFA02F-8EAA-422F-A77D-2B4F09CA2BC7}" srcId="{73449BD8-278A-4D31-8D5B-7C6A52635747}" destId="{0AEAAC88-5C10-4DDC-A7BA-A06BCD00B84D}" srcOrd="0" destOrd="0" parTransId="{D6DC1D0A-03A0-4A44-8DC1-3E0CC0815DD1}" sibTransId="{29D69FB4-5744-471F-9070-1659A213293E}"/>
    <dgm:cxn modelId="{FEA94830-99F7-46CF-BAE0-9CB03444C65B}" type="presOf" srcId="{63522DBC-8CB1-4C8A-9467-736C1EAA8679}" destId="{22BBEB90-8B8E-45EB-8F99-7FF2AEDB9F2B}" srcOrd="0" destOrd="0" presId="urn:microsoft.com/office/officeart/2018/5/layout/CenteredIconLabelDescriptionList"/>
    <dgm:cxn modelId="{6819057F-5DAD-46CC-B4C3-D233D65F7483}" type="presOf" srcId="{544B3180-56A2-4A17-A646-76486DE9970A}" destId="{D7A3926E-E3AF-4ED5-A261-8923D08D3E51}" srcOrd="0" destOrd="0" presId="urn:microsoft.com/office/officeart/2018/5/layout/CenteredIconLabelDescriptionList"/>
    <dgm:cxn modelId="{C6E7EA8A-0A78-45FA-9D07-97D4EF11CFBA}" type="presOf" srcId="{73449BD8-278A-4D31-8D5B-7C6A52635747}" destId="{9CEFF50D-31E2-44C0-BBEB-4B199F818BCF}" srcOrd="0" destOrd="0" presId="urn:microsoft.com/office/officeart/2018/5/layout/CenteredIconLabelDescriptionList"/>
    <dgm:cxn modelId="{716C6E95-D779-45E0-A24C-4984250E7860}" srcId="{63522DBC-8CB1-4C8A-9467-736C1EAA8679}" destId="{73449BD8-278A-4D31-8D5B-7C6A52635747}" srcOrd="0" destOrd="0" parTransId="{64E5C521-4FFF-4EAB-A110-50617969B788}" sibTransId="{E03B640F-557F-4F22-8E3E-3B4A0B8D2539}"/>
    <dgm:cxn modelId="{64B8B1AC-F439-4755-9A8B-6699BB9C5C0F}" type="presOf" srcId="{B76C671A-5C06-4222-AC15-BF2DD179529D}" destId="{C04EC6DE-1D66-4CA7-ACDD-49ED114D39E7}" srcOrd="0" destOrd="0" presId="urn:microsoft.com/office/officeart/2018/5/layout/CenteredIconLabelDescriptionList"/>
    <dgm:cxn modelId="{53F4A1EA-B09B-44EA-A97B-1160192B10BC}" srcId="{B76C671A-5C06-4222-AC15-BF2DD179529D}" destId="{544B3180-56A2-4A17-A646-76486DE9970A}" srcOrd="0" destOrd="0" parTransId="{25F9988F-0726-4EE0-9153-055D8AA5987E}" sibTransId="{1E485143-B06B-4B33-A254-4AEBE143CB4C}"/>
    <dgm:cxn modelId="{00C620FF-C85C-4C3E-9033-8952BB59E706}" srcId="{63522DBC-8CB1-4C8A-9467-736C1EAA8679}" destId="{B76C671A-5C06-4222-AC15-BF2DD179529D}" srcOrd="1" destOrd="0" parTransId="{CA95750F-5AAB-4AAD-AA41-A6D807F73D22}" sibTransId="{C830A6B4-E39E-410C-AAF2-F23F77283E2C}"/>
    <dgm:cxn modelId="{0DBC741C-9528-4594-9984-F422B46FEE4B}" type="presParOf" srcId="{22BBEB90-8B8E-45EB-8F99-7FF2AEDB9F2B}" destId="{5BD327EC-6927-4B71-A946-86B3C1C39117}" srcOrd="0" destOrd="0" presId="urn:microsoft.com/office/officeart/2018/5/layout/CenteredIconLabelDescriptionList"/>
    <dgm:cxn modelId="{7685CE46-97DD-4A33-A6ED-05C08544C576}" type="presParOf" srcId="{5BD327EC-6927-4B71-A946-86B3C1C39117}" destId="{61284164-0C04-49BB-B1DA-626E5A2704D4}" srcOrd="0" destOrd="0" presId="urn:microsoft.com/office/officeart/2018/5/layout/CenteredIconLabelDescriptionList"/>
    <dgm:cxn modelId="{73C3A1ED-879E-492F-8F00-72C064E3B61D}" type="presParOf" srcId="{5BD327EC-6927-4B71-A946-86B3C1C39117}" destId="{CDD3BEC4-2817-4DA9-AFD3-EEB42510B249}" srcOrd="1" destOrd="0" presId="urn:microsoft.com/office/officeart/2018/5/layout/CenteredIconLabelDescriptionList"/>
    <dgm:cxn modelId="{69D04FAA-38EA-4C55-A5F0-6FB384E2F4C8}" type="presParOf" srcId="{5BD327EC-6927-4B71-A946-86B3C1C39117}" destId="{9CEFF50D-31E2-44C0-BBEB-4B199F818BCF}" srcOrd="2" destOrd="0" presId="urn:microsoft.com/office/officeart/2018/5/layout/CenteredIconLabelDescriptionList"/>
    <dgm:cxn modelId="{1203AB24-58A7-433D-AE53-2ADDDBA50E75}" type="presParOf" srcId="{5BD327EC-6927-4B71-A946-86B3C1C39117}" destId="{C25B92BC-7CB6-44B2-943A-49DBE867D7BC}" srcOrd="3" destOrd="0" presId="urn:microsoft.com/office/officeart/2018/5/layout/CenteredIconLabelDescriptionList"/>
    <dgm:cxn modelId="{082DCC07-5164-45BB-BA7F-088C68A62386}" type="presParOf" srcId="{5BD327EC-6927-4B71-A946-86B3C1C39117}" destId="{0C4A9BA0-8F76-4E1C-8D69-075328BB3409}" srcOrd="4" destOrd="0" presId="urn:microsoft.com/office/officeart/2018/5/layout/CenteredIconLabelDescriptionList"/>
    <dgm:cxn modelId="{F9E81F2E-4D0E-4BE0-9A20-9710C86CD5C9}" type="presParOf" srcId="{22BBEB90-8B8E-45EB-8F99-7FF2AEDB9F2B}" destId="{A954ECC1-61CB-4502-82C2-E4903B6F3DD0}" srcOrd="1" destOrd="0" presId="urn:microsoft.com/office/officeart/2018/5/layout/CenteredIconLabelDescriptionList"/>
    <dgm:cxn modelId="{6265279C-A1F7-4CB9-8014-7CF606C020A8}" type="presParOf" srcId="{22BBEB90-8B8E-45EB-8F99-7FF2AEDB9F2B}" destId="{9FB9C60E-0A80-46A5-B845-10B6B0C17F80}" srcOrd="2" destOrd="0" presId="urn:microsoft.com/office/officeart/2018/5/layout/CenteredIconLabelDescriptionList"/>
    <dgm:cxn modelId="{77A8A08C-1F34-4EB5-8384-FEACC60F6BB8}" type="presParOf" srcId="{9FB9C60E-0A80-46A5-B845-10B6B0C17F80}" destId="{9B581DE7-4588-4132-AE1A-21AEF904C4C6}" srcOrd="0" destOrd="0" presId="urn:microsoft.com/office/officeart/2018/5/layout/CenteredIconLabelDescriptionList"/>
    <dgm:cxn modelId="{DD8358B1-67C3-4FCD-9106-8BAB8A320839}" type="presParOf" srcId="{9FB9C60E-0A80-46A5-B845-10B6B0C17F80}" destId="{80C8B9FF-A905-447F-B1F5-C885D34FA3AA}" srcOrd="1" destOrd="0" presId="urn:microsoft.com/office/officeart/2018/5/layout/CenteredIconLabelDescriptionList"/>
    <dgm:cxn modelId="{1D05913D-BAAE-49F8-AC4A-9B456D3348F5}" type="presParOf" srcId="{9FB9C60E-0A80-46A5-B845-10B6B0C17F80}" destId="{C04EC6DE-1D66-4CA7-ACDD-49ED114D39E7}" srcOrd="2" destOrd="0" presId="urn:microsoft.com/office/officeart/2018/5/layout/CenteredIconLabelDescriptionList"/>
    <dgm:cxn modelId="{1367970C-CE16-4584-9225-F1F67D7D61D7}" type="presParOf" srcId="{9FB9C60E-0A80-46A5-B845-10B6B0C17F80}" destId="{C2C1CB5F-AB3F-4260-8AFC-5F32B877C4DC}" srcOrd="3" destOrd="0" presId="urn:microsoft.com/office/officeart/2018/5/layout/CenteredIconLabelDescriptionList"/>
    <dgm:cxn modelId="{7C2BD624-197E-4FFC-B10A-0BCE7F37FCF9}" type="presParOf" srcId="{9FB9C60E-0A80-46A5-B845-10B6B0C17F80}" destId="{D7A3926E-E3AF-4ED5-A261-8923D08D3E5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D8E4A-AC5F-413E-8645-6F281FB9399C}" type="doc">
      <dgm:prSet loTypeId="urn:microsoft.com/office/officeart/2008/layout/VerticalCircleList" loCatId="list" qsTypeId="urn:microsoft.com/office/officeart/2005/8/quickstyle/simple1" qsCatId="simple" csTypeId="urn:microsoft.com/office/officeart/2005/8/colors/colorful1" csCatId="colorful"/>
      <dgm:spPr/>
      <dgm:t>
        <a:bodyPr/>
        <a:lstStyle/>
        <a:p>
          <a:endParaRPr lang="en-DK"/>
        </a:p>
      </dgm:t>
    </dgm:pt>
    <dgm:pt modelId="{4FBD2B81-56D1-43F3-972B-A0684C2A7B62}">
      <dgm:prSet/>
      <dgm:spPr/>
      <dgm:t>
        <a:bodyPr/>
        <a:lstStyle/>
        <a:p>
          <a:r>
            <a:rPr lang="en-US"/>
            <a:t>Publisher/Subscriber</a:t>
          </a:r>
          <a:endParaRPr lang="en-DK"/>
        </a:p>
      </dgm:t>
    </dgm:pt>
    <dgm:pt modelId="{8088CE38-B18C-4813-9E9F-E8F2F19BB2B6}" type="parTrans" cxnId="{2E2FEF49-D925-4CAF-9CAA-7FBCC08A107D}">
      <dgm:prSet/>
      <dgm:spPr/>
      <dgm:t>
        <a:bodyPr/>
        <a:lstStyle/>
        <a:p>
          <a:pPr algn="l"/>
          <a:endParaRPr lang="en-DK"/>
        </a:p>
      </dgm:t>
    </dgm:pt>
    <dgm:pt modelId="{7C052B24-6BB5-4746-AD5E-61F940A2B768}" type="sibTrans" cxnId="{2E2FEF49-D925-4CAF-9CAA-7FBCC08A107D}">
      <dgm:prSet/>
      <dgm:spPr/>
      <dgm:t>
        <a:bodyPr/>
        <a:lstStyle/>
        <a:p>
          <a:endParaRPr lang="en-DK"/>
        </a:p>
      </dgm:t>
    </dgm:pt>
    <dgm:pt modelId="{E64F9708-AEC6-4A8B-9C59-AE4B12FF9F40}">
      <dgm:prSet/>
      <dgm:spPr/>
      <dgm:t>
        <a:bodyPr/>
        <a:lstStyle/>
        <a:p>
          <a:r>
            <a:rPr lang="en-US"/>
            <a:t>eventSchema</a:t>
          </a:r>
          <a:endParaRPr lang="en-DK"/>
        </a:p>
      </dgm:t>
    </dgm:pt>
    <dgm:pt modelId="{6A5E8544-F6EB-45D5-9974-30F69932D253}" type="parTrans" cxnId="{6FD0E592-B541-4A7B-B543-035F220102DB}">
      <dgm:prSet/>
      <dgm:spPr/>
      <dgm:t>
        <a:bodyPr/>
        <a:lstStyle/>
        <a:p>
          <a:pPr algn="l"/>
          <a:endParaRPr lang="en-DK"/>
        </a:p>
      </dgm:t>
    </dgm:pt>
    <dgm:pt modelId="{0385F9E8-65E3-48DE-8D23-62DB5ABD8237}" type="sibTrans" cxnId="{6FD0E592-B541-4A7B-B543-035F220102DB}">
      <dgm:prSet/>
      <dgm:spPr/>
      <dgm:t>
        <a:bodyPr/>
        <a:lstStyle/>
        <a:p>
          <a:endParaRPr lang="en-DK"/>
        </a:p>
      </dgm:t>
    </dgm:pt>
    <dgm:pt modelId="{E2B4DE24-AA81-4D78-AE2A-7D5F905182DB}">
      <dgm:prSet/>
      <dgm:spPr/>
      <dgm:t>
        <a:bodyPr/>
        <a:lstStyle/>
        <a:p>
          <a:r>
            <a:rPr lang="en-US"/>
            <a:t>Routing</a:t>
          </a:r>
          <a:endParaRPr lang="en-DK"/>
        </a:p>
      </dgm:t>
    </dgm:pt>
    <dgm:pt modelId="{37304355-004F-4DE9-8860-BAEC18963AD6}" type="parTrans" cxnId="{D8B7E5BE-BCCF-4FF6-9395-13B1CFB2724D}">
      <dgm:prSet/>
      <dgm:spPr/>
      <dgm:t>
        <a:bodyPr/>
        <a:lstStyle/>
        <a:p>
          <a:pPr algn="l"/>
          <a:endParaRPr lang="en-DK"/>
        </a:p>
      </dgm:t>
    </dgm:pt>
    <dgm:pt modelId="{DD019456-0A07-4664-AE09-16AD2EF0B231}" type="sibTrans" cxnId="{D8B7E5BE-BCCF-4FF6-9395-13B1CFB2724D}">
      <dgm:prSet/>
      <dgm:spPr/>
      <dgm:t>
        <a:bodyPr/>
        <a:lstStyle/>
        <a:p>
          <a:endParaRPr lang="en-DK"/>
        </a:p>
      </dgm:t>
    </dgm:pt>
    <dgm:pt modelId="{28779C72-B1DB-4066-AF8E-C976D2B276BE}">
      <dgm:prSet/>
      <dgm:spPr/>
      <dgm:t>
        <a:bodyPr/>
        <a:lstStyle/>
        <a:p>
          <a:r>
            <a:rPr lang="en-US"/>
            <a:t>Dead letter</a:t>
          </a:r>
          <a:endParaRPr lang="en-DK"/>
        </a:p>
      </dgm:t>
    </dgm:pt>
    <dgm:pt modelId="{882D1099-BBD4-4C23-89B3-1500287C9099}" type="parTrans" cxnId="{9DAB9DA2-A489-4590-B629-CF48E9BACFE5}">
      <dgm:prSet/>
      <dgm:spPr/>
      <dgm:t>
        <a:bodyPr/>
        <a:lstStyle/>
        <a:p>
          <a:pPr algn="l"/>
          <a:endParaRPr lang="en-DK"/>
        </a:p>
      </dgm:t>
    </dgm:pt>
    <dgm:pt modelId="{E72326D9-A8B8-4DD6-BBFC-2AC05696F6F3}" type="sibTrans" cxnId="{9DAB9DA2-A489-4590-B629-CF48E9BACFE5}">
      <dgm:prSet/>
      <dgm:spPr/>
      <dgm:t>
        <a:bodyPr/>
        <a:lstStyle/>
        <a:p>
          <a:endParaRPr lang="en-DK"/>
        </a:p>
      </dgm:t>
    </dgm:pt>
    <dgm:pt modelId="{82C24DA7-DCF1-4760-922B-626160C5E6F3}">
      <dgm:prSet/>
      <dgm:spPr/>
      <dgm:t>
        <a:bodyPr/>
        <a:lstStyle/>
        <a:p>
          <a:r>
            <a:rPr lang="en-US"/>
            <a:t>Retry</a:t>
          </a:r>
          <a:endParaRPr lang="en-DK"/>
        </a:p>
      </dgm:t>
    </dgm:pt>
    <dgm:pt modelId="{D4D6DCE8-0168-4B9E-A57A-11D1E276D26E}" type="parTrans" cxnId="{7CA2E8F6-595A-4816-BC30-AF12026883B9}">
      <dgm:prSet/>
      <dgm:spPr/>
      <dgm:t>
        <a:bodyPr/>
        <a:lstStyle/>
        <a:p>
          <a:pPr algn="l"/>
          <a:endParaRPr lang="en-DK"/>
        </a:p>
      </dgm:t>
    </dgm:pt>
    <dgm:pt modelId="{B043DCA2-5F1E-4BEB-9D6E-EBF3B56498DF}" type="sibTrans" cxnId="{7CA2E8F6-595A-4816-BC30-AF12026883B9}">
      <dgm:prSet/>
      <dgm:spPr/>
      <dgm:t>
        <a:bodyPr/>
        <a:lstStyle/>
        <a:p>
          <a:endParaRPr lang="en-DK"/>
        </a:p>
      </dgm:t>
    </dgm:pt>
    <dgm:pt modelId="{F0AF91C5-D5F4-4416-8667-953ACC1F727D}" type="pres">
      <dgm:prSet presAssocID="{E06D8E4A-AC5F-413E-8645-6F281FB9399C}" presName="Name0" presStyleCnt="0">
        <dgm:presLayoutVars>
          <dgm:dir/>
        </dgm:presLayoutVars>
      </dgm:prSet>
      <dgm:spPr/>
    </dgm:pt>
    <dgm:pt modelId="{A4F4B3B6-4788-4215-8618-044BF6FEBBF4}" type="pres">
      <dgm:prSet presAssocID="{4FBD2B81-56D1-43F3-972B-A0684C2A7B62}" presName="noChildren" presStyleCnt="0"/>
      <dgm:spPr/>
    </dgm:pt>
    <dgm:pt modelId="{B426EE3A-A631-488B-885D-85AEB5740B5A}" type="pres">
      <dgm:prSet presAssocID="{4FBD2B81-56D1-43F3-972B-A0684C2A7B62}" presName="gap" presStyleCnt="0"/>
      <dgm:spPr/>
    </dgm:pt>
    <dgm:pt modelId="{5C2BBB52-27F6-4102-AA4E-BEB3032DB4B4}" type="pres">
      <dgm:prSet presAssocID="{4FBD2B81-56D1-43F3-972B-A0684C2A7B62}" presName="medCircle2" presStyleLbl="vennNode1" presStyleIdx="0" presStyleCnt="5"/>
      <dgm:spPr/>
    </dgm:pt>
    <dgm:pt modelId="{6CD0A7A2-C8BC-4D53-BF68-EEA7F06FA64F}" type="pres">
      <dgm:prSet presAssocID="{4FBD2B81-56D1-43F3-972B-A0684C2A7B62}" presName="txLvlOnly1" presStyleLbl="revTx" presStyleIdx="0" presStyleCnt="5"/>
      <dgm:spPr/>
    </dgm:pt>
    <dgm:pt modelId="{347A4D90-773C-454E-A141-746CA642F488}" type="pres">
      <dgm:prSet presAssocID="{E64F9708-AEC6-4A8B-9C59-AE4B12FF9F40}" presName="noChildren" presStyleCnt="0"/>
      <dgm:spPr/>
    </dgm:pt>
    <dgm:pt modelId="{D95E7AE2-2758-4106-AD87-10DDF742B623}" type="pres">
      <dgm:prSet presAssocID="{E64F9708-AEC6-4A8B-9C59-AE4B12FF9F40}" presName="gap" presStyleCnt="0"/>
      <dgm:spPr/>
    </dgm:pt>
    <dgm:pt modelId="{498109E1-BBE4-48A4-B522-F89AD683A400}" type="pres">
      <dgm:prSet presAssocID="{E64F9708-AEC6-4A8B-9C59-AE4B12FF9F40}" presName="medCircle2" presStyleLbl="vennNode1" presStyleIdx="1" presStyleCnt="5"/>
      <dgm:spPr/>
    </dgm:pt>
    <dgm:pt modelId="{5DCF3F8B-A021-40BF-9803-8A34970CAC96}" type="pres">
      <dgm:prSet presAssocID="{E64F9708-AEC6-4A8B-9C59-AE4B12FF9F40}" presName="txLvlOnly1" presStyleLbl="revTx" presStyleIdx="1" presStyleCnt="5"/>
      <dgm:spPr/>
    </dgm:pt>
    <dgm:pt modelId="{B72FDA6A-EA3E-4CC9-8FFB-CED0BDE56086}" type="pres">
      <dgm:prSet presAssocID="{E2B4DE24-AA81-4D78-AE2A-7D5F905182DB}" presName="noChildren" presStyleCnt="0"/>
      <dgm:spPr/>
    </dgm:pt>
    <dgm:pt modelId="{546EB3CB-4567-47D8-B540-94D499B515DB}" type="pres">
      <dgm:prSet presAssocID="{E2B4DE24-AA81-4D78-AE2A-7D5F905182DB}" presName="gap" presStyleCnt="0"/>
      <dgm:spPr/>
    </dgm:pt>
    <dgm:pt modelId="{FA8E6665-23FF-45B0-B2EC-5A0DAB89070D}" type="pres">
      <dgm:prSet presAssocID="{E2B4DE24-AA81-4D78-AE2A-7D5F905182DB}" presName="medCircle2" presStyleLbl="vennNode1" presStyleIdx="2" presStyleCnt="5"/>
      <dgm:spPr/>
    </dgm:pt>
    <dgm:pt modelId="{7CFDE80D-C992-46DB-A19F-182CF87B5725}" type="pres">
      <dgm:prSet presAssocID="{E2B4DE24-AA81-4D78-AE2A-7D5F905182DB}" presName="txLvlOnly1" presStyleLbl="revTx" presStyleIdx="2" presStyleCnt="5"/>
      <dgm:spPr/>
    </dgm:pt>
    <dgm:pt modelId="{4F4BFB4E-B431-4262-B0AA-28252F41B9AF}" type="pres">
      <dgm:prSet presAssocID="{28779C72-B1DB-4066-AF8E-C976D2B276BE}" presName="noChildren" presStyleCnt="0"/>
      <dgm:spPr/>
    </dgm:pt>
    <dgm:pt modelId="{D3E3EB6B-4E4F-49B6-BD24-26B2ABA8017F}" type="pres">
      <dgm:prSet presAssocID="{28779C72-B1DB-4066-AF8E-C976D2B276BE}" presName="gap" presStyleCnt="0"/>
      <dgm:spPr/>
    </dgm:pt>
    <dgm:pt modelId="{35F3678D-78BF-4AD9-9641-C02BB0D57664}" type="pres">
      <dgm:prSet presAssocID="{28779C72-B1DB-4066-AF8E-C976D2B276BE}" presName="medCircle2" presStyleLbl="vennNode1" presStyleIdx="3" presStyleCnt="5"/>
      <dgm:spPr/>
    </dgm:pt>
    <dgm:pt modelId="{B1F944C2-F902-4B95-84A4-FFD003190988}" type="pres">
      <dgm:prSet presAssocID="{28779C72-B1DB-4066-AF8E-C976D2B276BE}" presName="txLvlOnly1" presStyleLbl="revTx" presStyleIdx="3" presStyleCnt="5"/>
      <dgm:spPr/>
    </dgm:pt>
    <dgm:pt modelId="{9158FF47-246F-41B0-B560-A6E5A23598EF}" type="pres">
      <dgm:prSet presAssocID="{82C24DA7-DCF1-4760-922B-626160C5E6F3}" presName="noChildren" presStyleCnt="0"/>
      <dgm:spPr/>
    </dgm:pt>
    <dgm:pt modelId="{685884BB-1917-4486-B1D9-C814EB3C9378}" type="pres">
      <dgm:prSet presAssocID="{82C24DA7-DCF1-4760-922B-626160C5E6F3}" presName="gap" presStyleCnt="0"/>
      <dgm:spPr/>
    </dgm:pt>
    <dgm:pt modelId="{D896EBBD-A6E4-428C-8C3D-5C5F34D4F611}" type="pres">
      <dgm:prSet presAssocID="{82C24DA7-DCF1-4760-922B-626160C5E6F3}" presName="medCircle2" presStyleLbl="vennNode1" presStyleIdx="4" presStyleCnt="5"/>
      <dgm:spPr/>
    </dgm:pt>
    <dgm:pt modelId="{23E8D157-C1AB-46EC-8FC5-DEC82C5FD105}" type="pres">
      <dgm:prSet presAssocID="{82C24DA7-DCF1-4760-922B-626160C5E6F3}" presName="txLvlOnly1" presStyleLbl="revTx" presStyleIdx="4" presStyleCnt="5"/>
      <dgm:spPr/>
    </dgm:pt>
  </dgm:ptLst>
  <dgm:cxnLst>
    <dgm:cxn modelId="{CB47275E-368A-495D-AD5F-3D7050BFCDB0}" type="presOf" srcId="{E2B4DE24-AA81-4D78-AE2A-7D5F905182DB}" destId="{7CFDE80D-C992-46DB-A19F-182CF87B5725}" srcOrd="0" destOrd="0" presId="urn:microsoft.com/office/officeart/2008/layout/VerticalCircleList"/>
    <dgm:cxn modelId="{563A1967-BDE6-4F00-B20E-F4A53A3B793A}" type="presOf" srcId="{82C24DA7-DCF1-4760-922B-626160C5E6F3}" destId="{23E8D157-C1AB-46EC-8FC5-DEC82C5FD105}" srcOrd="0" destOrd="0" presId="urn:microsoft.com/office/officeart/2008/layout/VerticalCircleList"/>
    <dgm:cxn modelId="{F2146449-28D5-471D-A08C-1542DAF7FA2A}" type="presOf" srcId="{E06D8E4A-AC5F-413E-8645-6F281FB9399C}" destId="{F0AF91C5-D5F4-4416-8667-953ACC1F727D}" srcOrd="0" destOrd="0" presId="urn:microsoft.com/office/officeart/2008/layout/VerticalCircleList"/>
    <dgm:cxn modelId="{2E2FEF49-D925-4CAF-9CAA-7FBCC08A107D}" srcId="{E06D8E4A-AC5F-413E-8645-6F281FB9399C}" destId="{4FBD2B81-56D1-43F3-972B-A0684C2A7B62}" srcOrd="0" destOrd="0" parTransId="{8088CE38-B18C-4813-9E9F-E8F2F19BB2B6}" sibTransId="{7C052B24-6BB5-4746-AD5E-61F940A2B768}"/>
    <dgm:cxn modelId="{6FD0E592-B541-4A7B-B543-035F220102DB}" srcId="{E06D8E4A-AC5F-413E-8645-6F281FB9399C}" destId="{E64F9708-AEC6-4A8B-9C59-AE4B12FF9F40}" srcOrd="1" destOrd="0" parTransId="{6A5E8544-F6EB-45D5-9974-30F69932D253}" sibTransId="{0385F9E8-65E3-48DE-8D23-62DB5ABD8237}"/>
    <dgm:cxn modelId="{BBE74F96-7FD2-4595-BD52-6701DF3991EC}" type="presOf" srcId="{E64F9708-AEC6-4A8B-9C59-AE4B12FF9F40}" destId="{5DCF3F8B-A021-40BF-9803-8A34970CAC96}" srcOrd="0" destOrd="0" presId="urn:microsoft.com/office/officeart/2008/layout/VerticalCircleList"/>
    <dgm:cxn modelId="{7F669E98-5C2A-4C2D-893E-D7EBF5C20A36}" type="presOf" srcId="{4FBD2B81-56D1-43F3-972B-A0684C2A7B62}" destId="{6CD0A7A2-C8BC-4D53-BF68-EEA7F06FA64F}" srcOrd="0" destOrd="0" presId="urn:microsoft.com/office/officeart/2008/layout/VerticalCircleList"/>
    <dgm:cxn modelId="{9DAB9DA2-A489-4590-B629-CF48E9BACFE5}" srcId="{E06D8E4A-AC5F-413E-8645-6F281FB9399C}" destId="{28779C72-B1DB-4066-AF8E-C976D2B276BE}" srcOrd="3" destOrd="0" parTransId="{882D1099-BBD4-4C23-89B3-1500287C9099}" sibTransId="{E72326D9-A8B8-4DD6-BBFC-2AC05696F6F3}"/>
    <dgm:cxn modelId="{D8B7E5BE-BCCF-4FF6-9395-13B1CFB2724D}" srcId="{E06D8E4A-AC5F-413E-8645-6F281FB9399C}" destId="{E2B4DE24-AA81-4D78-AE2A-7D5F905182DB}" srcOrd="2" destOrd="0" parTransId="{37304355-004F-4DE9-8860-BAEC18963AD6}" sibTransId="{DD019456-0A07-4664-AE09-16AD2EF0B231}"/>
    <dgm:cxn modelId="{061C7CCD-8701-457A-89B3-85A77A4A7700}" type="presOf" srcId="{28779C72-B1DB-4066-AF8E-C976D2B276BE}" destId="{B1F944C2-F902-4B95-84A4-FFD003190988}" srcOrd="0" destOrd="0" presId="urn:microsoft.com/office/officeart/2008/layout/VerticalCircleList"/>
    <dgm:cxn modelId="{7CA2E8F6-595A-4816-BC30-AF12026883B9}" srcId="{E06D8E4A-AC5F-413E-8645-6F281FB9399C}" destId="{82C24DA7-DCF1-4760-922B-626160C5E6F3}" srcOrd="4" destOrd="0" parTransId="{D4D6DCE8-0168-4B9E-A57A-11D1E276D26E}" sibTransId="{B043DCA2-5F1E-4BEB-9D6E-EBF3B56498DF}"/>
    <dgm:cxn modelId="{9C50F1A5-5408-4E95-BE68-63BCF317D59F}" type="presParOf" srcId="{F0AF91C5-D5F4-4416-8667-953ACC1F727D}" destId="{A4F4B3B6-4788-4215-8618-044BF6FEBBF4}" srcOrd="0" destOrd="0" presId="urn:microsoft.com/office/officeart/2008/layout/VerticalCircleList"/>
    <dgm:cxn modelId="{54D89D32-449E-46F9-8CA2-02E222CD4111}" type="presParOf" srcId="{A4F4B3B6-4788-4215-8618-044BF6FEBBF4}" destId="{B426EE3A-A631-488B-885D-85AEB5740B5A}" srcOrd="0" destOrd="0" presId="urn:microsoft.com/office/officeart/2008/layout/VerticalCircleList"/>
    <dgm:cxn modelId="{FB5EC20F-40A9-42EF-B758-A46DDB927F2C}" type="presParOf" srcId="{A4F4B3B6-4788-4215-8618-044BF6FEBBF4}" destId="{5C2BBB52-27F6-4102-AA4E-BEB3032DB4B4}" srcOrd="1" destOrd="0" presId="urn:microsoft.com/office/officeart/2008/layout/VerticalCircleList"/>
    <dgm:cxn modelId="{1B9254A1-0B51-4FEF-A5FF-EB6F054858AD}" type="presParOf" srcId="{A4F4B3B6-4788-4215-8618-044BF6FEBBF4}" destId="{6CD0A7A2-C8BC-4D53-BF68-EEA7F06FA64F}" srcOrd="2" destOrd="0" presId="urn:microsoft.com/office/officeart/2008/layout/VerticalCircleList"/>
    <dgm:cxn modelId="{FE3900EF-8614-4172-960A-1A1016487A6D}" type="presParOf" srcId="{F0AF91C5-D5F4-4416-8667-953ACC1F727D}" destId="{347A4D90-773C-454E-A141-746CA642F488}" srcOrd="1" destOrd="0" presId="urn:microsoft.com/office/officeart/2008/layout/VerticalCircleList"/>
    <dgm:cxn modelId="{2C636A34-A936-46E1-8968-C126DCE14CC6}" type="presParOf" srcId="{347A4D90-773C-454E-A141-746CA642F488}" destId="{D95E7AE2-2758-4106-AD87-10DDF742B623}" srcOrd="0" destOrd="0" presId="urn:microsoft.com/office/officeart/2008/layout/VerticalCircleList"/>
    <dgm:cxn modelId="{3493AC36-F64D-456D-B3B8-E07E838F557D}" type="presParOf" srcId="{347A4D90-773C-454E-A141-746CA642F488}" destId="{498109E1-BBE4-48A4-B522-F89AD683A400}" srcOrd="1" destOrd="0" presId="urn:microsoft.com/office/officeart/2008/layout/VerticalCircleList"/>
    <dgm:cxn modelId="{B697AB40-02B6-4E6D-A754-586E29C085C1}" type="presParOf" srcId="{347A4D90-773C-454E-A141-746CA642F488}" destId="{5DCF3F8B-A021-40BF-9803-8A34970CAC96}" srcOrd="2" destOrd="0" presId="urn:microsoft.com/office/officeart/2008/layout/VerticalCircleList"/>
    <dgm:cxn modelId="{2CF3D7E5-C1F3-4FED-BFE0-71D6C9BE4E3B}" type="presParOf" srcId="{F0AF91C5-D5F4-4416-8667-953ACC1F727D}" destId="{B72FDA6A-EA3E-4CC9-8FFB-CED0BDE56086}" srcOrd="2" destOrd="0" presId="urn:microsoft.com/office/officeart/2008/layout/VerticalCircleList"/>
    <dgm:cxn modelId="{EDD8BB86-CCBB-4E24-B824-8ECE010713C1}" type="presParOf" srcId="{B72FDA6A-EA3E-4CC9-8FFB-CED0BDE56086}" destId="{546EB3CB-4567-47D8-B540-94D499B515DB}" srcOrd="0" destOrd="0" presId="urn:microsoft.com/office/officeart/2008/layout/VerticalCircleList"/>
    <dgm:cxn modelId="{2802ED49-77CC-4FA3-87E9-ACAA78E8451F}" type="presParOf" srcId="{B72FDA6A-EA3E-4CC9-8FFB-CED0BDE56086}" destId="{FA8E6665-23FF-45B0-B2EC-5A0DAB89070D}" srcOrd="1" destOrd="0" presId="urn:microsoft.com/office/officeart/2008/layout/VerticalCircleList"/>
    <dgm:cxn modelId="{47A44249-3B41-49CD-BE0E-66A002655DE3}" type="presParOf" srcId="{B72FDA6A-EA3E-4CC9-8FFB-CED0BDE56086}" destId="{7CFDE80D-C992-46DB-A19F-182CF87B5725}" srcOrd="2" destOrd="0" presId="urn:microsoft.com/office/officeart/2008/layout/VerticalCircleList"/>
    <dgm:cxn modelId="{67EB3330-FC4F-48A0-9A32-681A6A38F17C}" type="presParOf" srcId="{F0AF91C5-D5F4-4416-8667-953ACC1F727D}" destId="{4F4BFB4E-B431-4262-B0AA-28252F41B9AF}" srcOrd="3" destOrd="0" presId="urn:microsoft.com/office/officeart/2008/layout/VerticalCircleList"/>
    <dgm:cxn modelId="{25BA3B83-462A-4538-9574-65C68A39E352}" type="presParOf" srcId="{4F4BFB4E-B431-4262-B0AA-28252F41B9AF}" destId="{D3E3EB6B-4E4F-49B6-BD24-26B2ABA8017F}" srcOrd="0" destOrd="0" presId="urn:microsoft.com/office/officeart/2008/layout/VerticalCircleList"/>
    <dgm:cxn modelId="{831418E3-FB5D-4F6A-9D27-4B8103C64CD6}" type="presParOf" srcId="{4F4BFB4E-B431-4262-B0AA-28252F41B9AF}" destId="{35F3678D-78BF-4AD9-9641-C02BB0D57664}" srcOrd="1" destOrd="0" presId="urn:microsoft.com/office/officeart/2008/layout/VerticalCircleList"/>
    <dgm:cxn modelId="{79885D2C-EC65-4967-823D-9692F0413B1B}" type="presParOf" srcId="{4F4BFB4E-B431-4262-B0AA-28252F41B9AF}" destId="{B1F944C2-F902-4B95-84A4-FFD003190988}" srcOrd="2" destOrd="0" presId="urn:microsoft.com/office/officeart/2008/layout/VerticalCircleList"/>
    <dgm:cxn modelId="{7D3E664A-5CE4-4CCE-B997-48CD903F17A1}" type="presParOf" srcId="{F0AF91C5-D5F4-4416-8667-953ACC1F727D}" destId="{9158FF47-246F-41B0-B560-A6E5A23598EF}" srcOrd="4" destOrd="0" presId="urn:microsoft.com/office/officeart/2008/layout/VerticalCircleList"/>
    <dgm:cxn modelId="{3B116B0B-679E-4963-ADB7-2EF4356327FA}" type="presParOf" srcId="{9158FF47-246F-41B0-B560-A6E5A23598EF}" destId="{685884BB-1917-4486-B1D9-C814EB3C9378}" srcOrd="0" destOrd="0" presId="urn:microsoft.com/office/officeart/2008/layout/VerticalCircleList"/>
    <dgm:cxn modelId="{AF7260CC-537A-46CB-A98A-A94011381028}" type="presParOf" srcId="{9158FF47-246F-41B0-B560-A6E5A23598EF}" destId="{D896EBBD-A6E4-428C-8C3D-5C5F34D4F611}" srcOrd="1" destOrd="0" presId="urn:microsoft.com/office/officeart/2008/layout/VerticalCircleList"/>
    <dgm:cxn modelId="{4EF968BC-464A-4CFA-86A4-8F6B6AF935A9}" type="presParOf" srcId="{9158FF47-246F-41B0-B560-A6E5A23598EF}" destId="{23E8D157-C1AB-46EC-8FC5-DEC82C5FD105}"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323B54-E239-4E2C-AF90-4DD0D1AB91D3}"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DK"/>
        </a:p>
      </dgm:t>
    </dgm:pt>
    <dgm:pt modelId="{2D11174D-CD5A-43E2-84E0-96A52800E39A}">
      <dgm:prSet/>
      <dgm:spPr/>
      <dgm:t>
        <a:bodyPr/>
        <a:lstStyle/>
        <a:p>
          <a:r>
            <a:rPr lang="en-US"/>
            <a:t>Create Queue(s)</a:t>
          </a:r>
        </a:p>
      </dgm:t>
    </dgm:pt>
    <dgm:pt modelId="{67F4B1FF-B1D5-4D31-89CD-0CB2160FAC0E}" type="parTrans" cxnId="{DBE1CF12-7A11-4C4F-98E5-85D4B7D7DCBC}">
      <dgm:prSet/>
      <dgm:spPr/>
      <dgm:t>
        <a:bodyPr/>
        <a:lstStyle/>
        <a:p>
          <a:endParaRPr lang="en-DK"/>
        </a:p>
      </dgm:t>
    </dgm:pt>
    <dgm:pt modelId="{5D21277E-7355-47CF-B64B-87B68D8D83EF}" type="sibTrans" cxnId="{DBE1CF12-7A11-4C4F-98E5-85D4B7D7DCBC}">
      <dgm:prSet/>
      <dgm:spPr/>
      <dgm:t>
        <a:bodyPr/>
        <a:lstStyle/>
        <a:p>
          <a:pPr>
            <a:lnSpc>
              <a:spcPct val="100000"/>
            </a:lnSpc>
          </a:pPr>
          <a:endParaRPr lang="en-DK"/>
        </a:p>
      </dgm:t>
    </dgm:pt>
    <dgm:pt modelId="{FFD4D96F-5C51-4559-98B6-D7A7E1E08D10}">
      <dgm:prSet/>
      <dgm:spPr/>
      <dgm:t>
        <a:bodyPr/>
        <a:lstStyle/>
        <a:p>
          <a:r>
            <a:rPr lang="en-US"/>
            <a:t>Send message(s)</a:t>
          </a:r>
          <a:endParaRPr lang="en-DK"/>
        </a:p>
      </dgm:t>
    </dgm:pt>
    <dgm:pt modelId="{101FC101-0BB5-4F1C-80E8-5D08B957AB17}" type="parTrans" cxnId="{D27E49E0-72E0-402B-AD28-1AB680C2CB57}">
      <dgm:prSet/>
      <dgm:spPr/>
      <dgm:t>
        <a:bodyPr/>
        <a:lstStyle/>
        <a:p>
          <a:endParaRPr lang="en-DK"/>
        </a:p>
      </dgm:t>
    </dgm:pt>
    <dgm:pt modelId="{F2205BEC-66C4-4D4E-A4C0-72E4DF50015E}" type="sibTrans" cxnId="{D27E49E0-72E0-402B-AD28-1AB680C2CB57}">
      <dgm:prSet/>
      <dgm:spPr/>
      <dgm:t>
        <a:bodyPr/>
        <a:lstStyle/>
        <a:p>
          <a:endParaRPr lang="en-DK"/>
        </a:p>
      </dgm:t>
    </dgm:pt>
    <dgm:pt modelId="{4F8B7238-184F-4444-ADE1-B9976AE62A0A}">
      <dgm:prSet/>
      <dgm:spPr/>
      <dgm:t>
        <a:bodyPr/>
        <a:lstStyle/>
        <a:p>
          <a:r>
            <a:rPr lang="en-US"/>
            <a:t>Keep track of message(s) and re-run</a:t>
          </a:r>
        </a:p>
      </dgm:t>
    </dgm:pt>
    <dgm:pt modelId="{6B1E52C0-945B-44F1-B0F3-014A0F7E8D82}" type="parTrans" cxnId="{F7BB7269-CA56-4A64-B422-42B23F8C132D}">
      <dgm:prSet/>
      <dgm:spPr/>
      <dgm:t>
        <a:bodyPr/>
        <a:lstStyle/>
        <a:p>
          <a:endParaRPr lang="en-DK"/>
        </a:p>
      </dgm:t>
    </dgm:pt>
    <dgm:pt modelId="{941B5518-21A7-498E-984C-EB426D68D4D6}" type="sibTrans" cxnId="{F7BB7269-CA56-4A64-B422-42B23F8C132D}">
      <dgm:prSet/>
      <dgm:spPr/>
      <dgm:t>
        <a:bodyPr/>
        <a:lstStyle/>
        <a:p>
          <a:pPr>
            <a:lnSpc>
              <a:spcPct val="100000"/>
            </a:lnSpc>
          </a:pPr>
          <a:endParaRPr lang="en-DK"/>
        </a:p>
      </dgm:t>
    </dgm:pt>
    <dgm:pt modelId="{D0C3AFFD-7F6D-4E84-82DF-E23B1ECA2A69}" type="pres">
      <dgm:prSet presAssocID="{B3323B54-E239-4E2C-AF90-4DD0D1AB91D3}" presName="Name0" presStyleCnt="0">
        <dgm:presLayoutVars>
          <dgm:dir/>
        </dgm:presLayoutVars>
      </dgm:prSet>
      <dgm:spPr/>
    </dgm:pt>
    <dgm:pt modelId="{FAAC2AB1-3BA0-42AD-BC89-4027895EA947}" type="pres">
      <dgm:prSet presAssocID="{2D11174D-CD5A-43E2-84E0-96A52800E39A}" presName="noChildren" presStyleCnt="0"/>
      <dgm:spPr/>
    </dgm:pt>
    <dgm:pt modelId="{6C26A348-3F62-418C-9A7B-00AE42427E86}" type="pres">
      <dgm:prSet presAssocID="{2D11174D-CD5A-43E2-84E0-96A52800E39A}" presName="gap" presStyleCnt="0"/>
      <dgm:spPr/>
    </dgm:pt>
    <dgm:pt modelId="{25EE6FA4-B0F6-4BE1-94E8-1FA924E5D309}" type="pres">
      <dgm:prSet presAssocID="{2D11174D-CD5A-43E2-84E0-96A52800E39A}" presName="medCircle2" presStyleLbl="vennNode1" presStyleIdx="0" presStyleCnt="3"/>
      <dgm:spPr/>
    </dgm:pt>
    <dgm:pt modelId="{76E608EC-26DA-451C-9E8A-7059288C4C9D}" type="pres">
      <dgm:prSet presAssocID="{2D11174D-CD5A-43E2-84E0-96A52800E39A}" presName="txLvlOnly1" presStyleLbl="revTx" presStyleIdx="0" presStyleCnt="3"/>
      <dgm:spPr/>
    </dgm:pt>
    <dgm:pt modelId="{795ECCA3-12DA-4F27-8FDE-B865227B60FE}" type="pres">
      <dgm:prSet presAssocID="{4F8B7238-184F-4444-ADE1-B9976AE62A0A}" presName="noChildren" presStyleCnt="0"/>
      <dgm:spPr/>
    </dgm:pt>
    <dgm:pt modelId="{CA4E3FC2-0BAC-469F-94E9-753D649CFE60}" type="pres">
      <dgm:prSet presAssocID="{4F8B7238-184F-4444-ADE1-B9976AE62A0A}" presName="gap" presStyleCnt="0"/>
      <dgm:spPr/>
    </dgm:pt>
    <dgm:pt modelId="{29C6781F-F463-4800-BEE3-34FC3BB7F502}" type="pres">
      <dgm:prSet presAssocID="{4F8B7238-184F-4444-ADE1-B9976AE62A0A}" presName="medCircle2" presStyleLbl="vennNode1" presStyleIdx="1" presStyleCnt="3"/>
      <dgm:spPr/>
    </dgm:pt>
    <dgm:pt modelId="{52E0ABC0-0A3A-4B59-9CA8-34BB6E87CD8F}" type="pres">
      <dgm:prSet presAssocID="{4F8B7238-184F-4444-ADE1-B9976AE62A0A}" presName="txLvlOnly1" presStyleLbl="revTx" presStyleIdx="1" presStyleCnt="3"/>
      <dgm:spPr/>
    </dgm:pt>
    <dgm:pt modelId="{8E815E62-C1E8-4B2A-9D3C-234E15689727}" type="pres">
      <dgm:prSet presAssocID="{FFD4D96F-5C51-4559-98B6-D7A7E1E08D10}" presName="noChildren" presStyleCnt="0"/>
      <dgm:spPr/>
    </dgm:pt>
    <dgm:pt modelId="{7DF0B594-5818-4D58-A80D-2E58B1831970}" type="pres">
      <dgm:prSet presAssocID="{FFD4D96F-5C51-4559-98B6-D7A7E1E08D10}" presName="gap" presStyleCnt="0"/>
      <dgm:spPr/>
    </dgm:pt>
    <dgm:pt modelId="{990DB78F-21A7-4FF2-8212-8819C3BB88C0}" type="pres">
      <dgm:prSet presAssocID="{FFD4D96F-5C51-4559-98B6-D7A7E1E08D10}" presName="medCircle2" presStyleLbl="vennNode1" presStyleIdx="2" presStyleCnt="3"/>
      <dgm:spPr/>
    </dgm:pt>
    <dgm:pt modelId="{2279C83B-7826-47C7-A719-CAD148FA7CB0}" type="pres">
      <dgm:prSet presAssocID="{FFD4D96F-5C51-4559-98B6-D7A7E1E08D10}" presName="txLvlOnly1" presStyleLbl="revTx" presStyleIdx="2" presStyleCnt="3"/>
      <dgm:spPr/>
    </dgm:pt>
  </dgm:ptLst>
  <dgm:cxnLst>
    <dgm:cxn modelId="{DBE1CF12-7A11-4C4F-98E5-85D4B7D7DCBC}" srcId="{B3323B54-E239-4E2C-AF90-4DD0D1AB91D3}" destId="{2D11174D-CD5A-43E2-84E0-96A52800E39A}" srcOrd="0" destOrd="0" parTransId="{67F4B1FF-B1D5-4D31-89CD-0CB2160FAC0E}" sibTransId="{5D21277E-7355-47CF-B64B-87B68D8D83EF}"/>
    <dgm:cxn modelId="{F7BB7269-CA56-4A64-B422-42B23F8C132D}" srcId="{B3323B54-E239-4E2C-AF90-4DD0D1AB91D3}" destId="{4F8B7238-184F-4444-ADE1-B9976AE62A0A}" srcOrd="1" destOrd="0" parTransId="{6B1E52C0-945B-44F1-B0F3-014A0F7E8D82}" sibTransId="{941B5518-21A7-498E-984C-EB426D68D4D6}"/>
    <dgm:cxn modelId="{2F762C6D-D385-4C9A-A79E-3E3296F022B1}" type="presOf" srcId="{FFD4D96F-5C51-4559-98B6-D7A7E1E08D10}" destId="{2279C83B-7826-47C7-A719-CAD148FA7CB0}" srcOrd="0" destOrd="0" presId="urn:microsoft.com/office/officeart/2008/layout/VerticalCircleList"/>
    <dgm:cxn modelId="{AB7DA984-218D-4339-A51C-1C34CCD05CBA}" type="presOf" srcId="{4F8B7238-184F-4444-ADE1-B9976AE62A0A}" destId="{52E0ABC0-0A3A-4B59-9CA8-34BB6E87CD8F}" srcOrd="0" destOrd="0" presId="urn:microsoft.com/office/officeart/2008/layout/VerticalCircleList"/>
    <dgm:cxn modelId="{ACA56D99-CC8E-453D-A666-F7D0BDC2A01C}" type="presOf" srcId="{2D11174D-CD5A-43E2-84E0-96A52800E39A}" destId="{76E608EC-26DA-451C-9E8A-7059288C4C9D}" srcOrd="0" destOrd="0" presId="urn:microsoft.com/office/officeart/2008/layout/VerticalCircleList"/>
    <dgm:cxn modelId="{D27E49E0-72E0-402B-AD28-1AB680C2CB57}" srcId="{B3323B54-E239-4E2C-AF90-4DD0D1AB91D3}" destId="{FFD4D96F-5C51-4559-98B6-D7A7E1E08D10}" srcOrd="2" destOrd="0" parTransId="{101FC101-0BB5-4F1C-80E8-5D08B957AB17}" sibTransId="{F2205BEC-66C4-4D4E-A4C0-72E4DF50015E}"/>
    <dgm:cxn modelId="{D6D53CF1-98A0-472A-A8D2-446972246299}" type="presOf" srcId="{B3323B54-E239-4E2C-AF90-4DD0D1AB91D3}" destId="{D0C3AFFD-7F6D-4E84-82DF-E23B1ECA2A69}" srcOrd="0" destOrd="0" presId="urn:microsoft.com/office/officeart/2008/layout/VerticalCircleList"/>
    <dgm:cxn modelId="{69B7864F-5741-4C63-834D-253850CF682A}" type="presParOf" srcId="{D0C3AFFD-7F6D-4E84-82DF-E23B1ECA2A69}" destId="{FAAC2AB1-3BA0-42AD-BC89-4027895EA947}" srcOrd="0" destOrd="0" presId="urn:microsoft.com/office/officeart/2008/layout/VerticalCircleList"/>
    <dgm:cxn modelId="{940C3FC3-8298-4BCD-9102-4815E2F2D4A2}" type="presParOf" srcId="{FAAC2AB1-3BA0-42AD-BC89-4027895EA947}" destId="{6C26A348-3F62-418C-9A7B-00AE42427E86}" srcOrd="0" destOrd="0" presId="urn:microsoft.com/office/officeart/2008/layout/VerticalCircleList"/>
    <dgm:cxn modelId="{94328DC6-E032-4E62-A69D-4A8B15B204D8}" type="presParOf" srcId="{FAAC2AB1-3BA0-42AD-BC89-4027895EA947}" destId="{25EE6FA4-B0F6-4BE1-94E8-1FA924E5D309}" srcOrd="1" destOrd="0" presId="urn:microsoft.com/office/officeart/2008/layout/VerticalCircleList"/>
    <dgm:cxn modelId="{EFB9D64E-6C8E-42BB-BC72-D01D5FC9C931}" type="presParOf" srcId="{FAAC2AB1-3BA0-42AD-BC89-4027895EA947}" destId="{76E608EC-26DA-451C-9E8A-7059288C4C9D}" srcOrd="2" destOrd="0" presId="urn:microsoft.com/office/officeart/2008/layout/VerticalCircleList"/>
    <dgm:cxn modelId="{CFF953C0-BD2D-44D0-BFD6-8BB580A91DD0}" type="presParOf" srcId="{D0C3AFFD-7F6D-4E84-82DF-E23B1ECA2A69}" destId="{795ECCA3-12DA-4F27-8FDE-B865227B60FE}" srcOrd="1" destOrd="0" presId="urn:microsoft.com/office/officeart/2008/layout/VerticalCircleList"/>
    <dgm:cxn modelId="{CCE846F0-9DDC-4116-AB7E-E6A41DE16DBD}" type="presParOf" srcId="{795ECCA3-12DA-4F27-8FDE-B865227B60FE}" destId="{CA4E3FC2-0BAC-469F-94E9-753D649CFE60}" srcOrd="0" destOrd="0" presId="urn:microsoft.com/office/officeart/2008/layout/VerticalCircleList"/>
    <dgm:cxn modelId="{03478DB5-4898-4A34-BC2B-B4B8F9A95B6E}" type="presParOf" srcId="{795ECCA3-12DA-4F27-8FDE-B865227B60FE}" destId="{29C6781F-F463-4800-BEE3-34FC3BB7F502}" srcOrd="1" destOrd="0" presId="urn:microsoft.com/office/officeart/2008/layout/VerticalCircleList"/>
    <dgm:cxn modelId="{C0788ED9-19B7-4F7A-88F9-51222D11F26A}" type="presParOf" srcId="{795ECCA3-12DA-4F27-8FDE-B865227B60FE}" destId="{52E0ABC0-0A3A-4B59-9CA8-34BB6E87CD8F}" srcOrd="2" destOrd="0" presId="urn:microsoft.com/office/officeart/2008/layout/VerticalCircleList"/>
    <dgm:cxn modelId="{6C2E66FA-6BE7-4253-AC6C-93F7017ADC31}" type="presParOf" srcId="{D0C3AFFD-7F6D-4E84-82DF-E23B1ECA2A69}" destId="{8E815E62-C1E8-4B2A-9D3C-234E15689727}" srcOrd="2" destOrd="0" presId="urn:microsoft.com/office/officeart/2008/layout/VerticalCircleList"/>
    <dgm:cxn modelId="{4A506BFF-8ECA-4F4C-9679-03C40BAA2088}" type="presParOf" srcId="{8E815E62-C1E8-4B2A-9D3C-234E15689727}" destId="{7DF0B594-5818-4D58-A80D-2E58B1831970}" srcOrd="0" destOrd="0" presId="urn:microsoft.com/office/officeart/2008/layout/VerticalCircleList"/>
    <dgm:cxn modelId="{70083823-DCBF-43BB-AC53-BF567A5873E7}" type="presParOf" srcId="{8E815E62-C1E8-4B2A-9D3C-234E15689727}" destId="{990DB78F-21A7-4FF2-8212-8819C3BB88C0}" srcOrd="1" destOrd="0" presId="urn:microsoft.com/office/officeart/2008/layout/VerticalCircleList"/>
    <dgm:cxn modelId="{EE1BEAF0-9457-457F-83DB-967CF4069EBA}" type="presParOf" srcId="{8E815E62-C1E8-4B2A-9D3C-234E15689727}" destId="{2279C83B-7826-47C7-A719-CAD148FA7CB0}"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87AFC3-FF06-4DBB-8931-FD0CFD4B7BE8}" type="doc">
      <dgm:prSet loTypeId="urn:microsoft.com/office/officeart/2008/layout/VerticalCircleList" loCatId="list" qsTypeId="urn:microsoft.com/office/officeart/2005/8/quickstyle/simple1" qsCatId="simple" csTypeId="urn:microsoft.com/office/officeart/2005/8/colors/colorful5" csCatId="colorful"/>
      <dgm:spPr/>
      <dgm:t>
        <a:bodyPr/>
        <a:lstStyle/>
        <a:p>
          <a:endParaRPr lang="en-DK"/>
        </a:p>
      </dgm:t>
    </dgm:pt>
    <dgm:pt modelId="{8F4C2358-87C5-4C70-B97A-6BD22ADA92E0}">
      <dgm:prSet/>
      <dgm:spPr/>
      <dgm:t>
        <a:bodyPr/>
        <a:lstStyle/>
        <a:p>
          <a:r>
            <a:rPr lang="en-US"/>
            <a:t>Create function (VS Code)</a:t>
          </a:r>
          <a:endParaRPr lang="en-DK"/>
        </a:p>
      </dgm:t>
    </dgm:pt>
    <dgm:pt modelId="{E173E087-CA37-424A-939F-00B20FD1B6DE}" type="parTrans" cxnId="{614DBC5A-FA47-473C-88FC-3F3692CB39A5}">
      <dgm:prSet/>
      <dgm:spPr/>
      <dgm:t>
        <a:bodyPr/>
        <a:lstStyle/>
        <a:p>
          <a:endParaRPr lang="en-DK"/>
        </a:p>
      </dgm:t>
    </dgm:pt>
    <dgm:pt modelId="{AAE0CB95-DCC3-4171-B52B-3BBA4E37C2BE}" type="sibTrans" cxnId="{614DBC5A-FA47-473C-88FC-3F3692CB39A5}">
      <dgm:prSet/>
      <dgm:spPr/>
      <dgm:t>
        <a:bodyPr/>
        <a:lstStyle/>
        <a:p>
          <a:endParaRPr lang="en-DK"/>
        </a:p>
      </dgm:t>
    </dgm:pt>
    <dgm:pt modelId="{07CC739A-B1A5-450B-91A6-5856E5CC45E9}">
      <dgm:prSet/>
      <dgm:spPr/>
      <dgm:t>
        <a:bodyPr/>
        <a:lstStyle/>
        <a:p>
          <a:r>
            <a:rPr lang="en-US"/>
            <a:t>Get Endpoint  via Portal/CLI</a:t>
          </a:r>
          <a:endParaRPr lang="en-DK"/>
        </a:p>
      </dgm:t>
    </dgm:pt>
    <dgm:pt modelId="{4FFB0FAC-96E2-4EDE-83D9-95EA82FB66BB}" type="parTrans" cxnId="{A67BDCAF-82B7-48E8-BA99-67AABC8D9AAC}">
      <dgm:prSet/>
      <dgm:spPr/>
      <dgm:t>
        <a:bodyPr/>
        <a:lstStyle/>
        <a:p>
          <a:endParaRPr lang="en-DK"/>
        </a:p>
      </dgm:t>
    </dgm:pt>
    <dgm:pt modelId="{4F0DA4DD-0AB3-4442-8EE1-995EB0954258}" type="sibTrans" cxnId="{A67BDCAF-82B7-48E8-BA99-67AABC8D9AAC}">
      <dgm:prSet/>
      <dgm:spPr/>
      <dgm:t>
        <a:bodyPr/>
        <a:lstStyle/>
        <a:p>
          <a:endParaRPr lang="en-DK"/>
        </a:p>
      </dgm:t>
    </dgm:pt>
    <dgm:pt modelId="{FE5F0803-551F-4E7D-9BFE-E8AC674DB234}">
      <dgm:prSet/>
      <dgm:spPr/>
      <dgm:t>
        <a:bodyPr/>
        <a:lstStyle/>
        <a:p>
          <a:r>
            <a:rPr lang="en-US"/>
            <a:t>Get Key via Portal/CLI</a:t>
          </a:r>
          <a:endParaRPr lang="en-DK"/>
        </a:p>
      </dgm:t>
    </dgm:pt>
    <dgm:pt modelId="{A6C01916-06F1-450B-A6A4-681D363CFB1F}" type="parTrans" cxnId="{1CBE6140-5E66-4022-81DE-F57448166CCC}">
      <dgm:prSet/>
      <dgm:spPr/>
      <dgm:t>
        <a:bodyPr/>
        <a:lstStyle/>
        <a:p>
          <a:endParaRPr lang="en-DK"/>
        </a:p>
      </dgm:t>
    </dgm:pt>
    <dgm:pt modelId="{204D98C9-CC04-4E91-8C25-F06A4BFDBA9C}" type="sibTrans" cxnId="{1CBE6140-5E66-4022-81DE-F57448166CCC}">
      <dgm:prSet/>
      <dgm:spPr/>
      <dgm:t>
        <a:bodyPr/>
        <a:lstStyle/>
        <a:p>
          <a:endParaRPr lang="en-DK"/>
        </a:p>
      </dgm:t>
    </dgm:pt>
    <dgm:pt modelId="{B3521D9C-ADBA-4A2C-83C8-301412CAB934}" type="pres">
      <dgm:prSet presAssocID="{2187AFC3-FF06-4DBB-8931-FD0CFD4B7BE8}" presName="Name0" presStyleCnt="0">
        <dgm:presLayoutVars>
          <dgm:dir/>
        </dgm:presLayoutVars>
      </dgm:prSet>
      <dgm:spPr/>
    </dgm:pt>
    <dgm:pt modelId="{6FA31017-CBF6-4F58-8408-25819F70E9BB}" type="pres">
      <dgm:prSet presAssocID="{8F4C2358-87C5-4C70-B97A-6BD22ADA92E0}" presName="noChildren" presStyleCnt="0"/>
      <dgm:spPr/>
    </dgm:pt>
    <dgm:pt modelId="{366CA9D6-1766-4AA9-8B18-94823D12B00D}" type="pres">
      <dgm:prSet presAssocID="{8F4C2358-87C5-4C70-B97A-6BD22ADA92E0}" presName="gap" presStyleCnt="0"/>
      <dgm:spPr/>
    </dgm:pt>
    <dgm:pt modelId="{DAE66683-31FE-4595-A5E0-A4A4A209B18E}" type="pres">
      <dgm:prSet presAssocID="{8F4C2358-87C5-4C70-B97A-6BD22ADA92E0}" presName="medCircle2" presStyleLbl="vennNode1" presStyleIdx="0" presStyleCnt="3"/>
      <dgm:spPr/>
    </dgm:pt>
    <dgm:pt modelId="{36CA742B-B3FD-4F34-92EF-63490D655089}" type="pres">
      <dgm:prSet presAssocID="{8F4C2358-87C5-4C70-B97A-6BD22ADA92E0}" presName="txLvlOnly1" presStyleLbl="revTx" presStyleIdx="0" presStyleCnt="3"/>
      <dgm:spPr/>
    </dgm:pt>
    <dgm:pt modelId="{EE0AE255-815E-4A61-8702-B22117A845E2}" type="pres">
      <dgm:prSet presAssocID="{07CC739A-B1A5-450B-91A6-5856E5CC45E9}" presName="noChildren" presStyleCnt="0"/>
      <dgm:spPr/>
    </dgm:pt>
    <dgm:pt modelId="{B0A4030D-0CEE-4C2B-8A7F-F8DB86DD0BB9}" type="pres">
      <dgm:prSet presAssocID="{07CC739A-B1A5-450B-91A6-5856E5CC45E9}" presName="gap" presStyleCnt="0"/>
      <dgm:spPr/>
    </dgm:pt>
    <dgm:pt modelId="{E793C237-0976-455B-ABD1-67CDD25E0FD0}" type="pres">
      <dgm:prSet presAssocID="{07CC739A-B1A5-450B-91A6-5856E5CC45E9}" presName="medCircle2" presStyleLbl="vennNode1" presStyleIdx="1" presStyleCnt="3"/>
      <dgm:spPr/>
    </dgm:pt>
    <dgm:pt modelId="{92F2524A-40D1-422C-A478-07FF81FB47D7}" type="pres">
      <dgm:prSet presAssocID="{07CC739A-B1A5-450B-91A6-5856E5CC45E9}" presName="txLvlOnly1" presStyleLbl="revTx" presStyleIdx="1" presStyleCnt="3"/>
      <dgm:spPr/>
    </dgm:pt>
    <dgm:pt modelId="{86A3B467-6EE3-4450-842A-8406C26D85D6}" type="pres">
      <dgm:prSet presAssocID="{FE5F0803-551F-4E7D-9BFE-E8AC674DB234}" presName="noChildren" presStyleCnt="0"/>
      <dgm:spPr/>
    </dgm:pt>
    <dgm:pt modelId="{77B3A7FD-6AB9-4F61-9185-7C3A35832303}" type="pres">
      <dgm:prSet presAssocID="{FE5F0803-551F-4E7D-9BFE-E8AC674DB234}" presName="gap" presStyleCnt="0"/>
      <dgm:spPr/>
    </dgm:pt>
    <dgm:pt modelId="{B4A5434B-40B9-4688-A179-C2A678CB92C9}" type="pres">
      <dgm:prSet presAssocID="{FE5F0803-551F-4E7D-9BFE-E8AC674DB234}" presName="medCircle2" presStyleLbl="vennNode1" presStyleIdx="2" presStyleCnt="3"/>
      <dgm:spPr/>
    </dgm:pt>
    <dgm:pt modelId="{8D1CD7AA-F557-4C4C-9D43-ABAECE64FF11}" type="pres">
      <dgm:prSet presAssocID="{FE5F0803-551F-4E7D-9BFE-E8AC674DB234}" presName="txLvlOnly1" presStyleLbl="revTx" presStyleIdx="2" presStyleCnt="3"/>
      <dgm:spPr/>
    </dgm:pt>
  </dgm:ptLst>
  <dgm:cxnLst>
    <dgm:cxn modelId="{6B067709-3333-47AC-880E-905868F3C924}" type="presOf" srcId="{2187AFC3-FF06-4DBB-8931-FD0CFD4B7BE8}" destId="{B3521D9C-ADBA-4A2C-83C8-301412CAB934}" srcOrd="0" destOrd="0" presId="urn:microsoft.com/office/officeart/2008/layout/VerticalCircleList"/>
    <dgm:cxn modelId="{1CBE6140-5E66-4022-81DE-F57448166CCC}" srcId="{2187AFC3-FF06-4DBB-8931-FD0CFD4B7BE8}" destId="{FE5F0803-551F-4E7D-9BFE-E8AC674DB234}" srcOrd="2" destOrd="0" parTransId="{A6C01916-06F1-450B-A6A4-681D363CFB1F}" sibTransId="{204D98C9-CC04-4E91-8C25-F06A4BFDBA9C}"/>
    <dgm:cxn modelId="{614DBC5A-FA47-473C-88FC-3F3692CB39A5}" srcId="{2187AFC3-FF06-4DBB-8931-FD0CFD4B7BE8}" destId="{8F4C2358-87C5-4C70-B97A-6BD22ADA92E0}" srcOrd="0" destOrd="0" parTransId="{E173E087-CA37-424A-939F-00B20FD1B6DE}" sibTransId="{AAE0CB95-DCC3-4171-B52B-3BBA4E37C2BE}"/>
    <dgm:cxn modelId="{FE21A289-EC36-4609-92E9-9EC0DFC55BF1}" type="presOf" srcId="{8F4C2358-87C5-4C70-B97A-6BD22ADA92E0}" destId="{36CA742B-B3FD-4F34-92EF-63490D655089}" srcOrd="0" destOrd="0" presId="urn:microsoft.com/office/officeart/2008/layout/VerticalCircleList"/>
    <dgm:cxn modelId="{7C4814AB-D9B8-4C12-AD98-2D87223CA322}" type="presOf" srcId="{07CC739A-B1A5-450B-91A6-5856E5CC45E9}" destId="{92F2524A-40D1-422C-A478-07FF81FB47D7}" srcOrd="0" destOrd="0" presId="urn:microsoft.com/office/officeart/2008/layout/VerticalCircleList"/>
    <dgm:cxn modelId="{A67BDCAF-82B7-48E8-BA99-67AABC8D9AAC}" srcId="{2187AFC3-FF06-4DBB-8931-FD0CFD4B7BE8}" destId="{07CC739A-B1A5-450B-91A6-5856E5CC45E9}" srcOrd="1" destOrd="0" parTransId="{4FFB0FAC-96E2-4EDE-83D9-95EA82FB66BB}" sibTransId="{4F0DA4DD-0AB3-4442-8EE1-995EB0954258}"/>
    <dgm:cxn modelId="{BF1265E1-7843-4B05-B3F2-CA5F90C34E39}" type="presOf" srcId="{FE5F0803-551F-4E7D-9BFE-E8AC674DB234}" destId="{8D1CD7AA-F557-4C4C-9D43-ABAECE64FF11}" srcOrd="0" destOrd="0" presId="urn:microsoft.com/office/officeart/2008/layout/VerticalCircleList"/>
    <dgm:cxn modelId="{E2FD95C7-90E9-457C-ACBB-E3E2D4FF710A}" type="presParOf" srcId="{B3521D9C-ADBA-4A2C-83C8-301412CAB934}" destId="{6FA31017-CBF6-4F58-8408-25819F70E9BB}" srcOrd="0" destOrd="0" presId="urn:microsoft.com/office/officeart/2008/layout/VerticalCircleList"/>
    <dgm:cxn modelId="{011A3830-80B2-4AE2-8EE2-07AC972BE915}" type="presParOf" srcId="{6FA31017-CBF6-4F58-8408-25819F70E9BB}" destId="{366CA9D6-1766-4AA9-8B18-94823D12B00D}" srcOrd="0" destOrd="0" presId="urn:microsoft.com/office/officeart/2008/layout/VerticalCircleList"/>
    <dgm:cxn modelId="{87BDE802-D740-404D-A3DF-B3A861A38DEA}" type="presParOf" srcId="{6FA31017-CBF6-4F58-8408-25819F70E9BB}" destId="{DAE66683-31FE-4595-A5E0-A4A4A209B18E}" srcOrd="1" destOrd="0" presId="urn:microsoft.com/office/officeart/2008/layout/VerticalCircleList"/>
    <dgm:cxn modelId="{52FD908D-D69A-4F5C-853E-E649124AB35D}" type="presParOf" srcId="{6FA31017-CBF6-4F58-8408-25819F70E9BB}" destId="{36CA742B-B3FD-4F34-92EF-63490D655089}" srcOrd="2" destOrd="0" presId="urn:microsoft.com/office/officeart/2008/layout/VerticalCircleList"/>
    <dgm:cxn modelId="{801FFE2E-8EE4-4EB5-BDE5-61611C691BC7}" type="presParOf" srcId="{B3521D9C-ADBA-4A2C-83C8-301412CAB934}" destId="{EE0AE255-815E-4A61-8702-B22117A845E2}" srcOrd="1" destOrd="0" presId="urn:microsoft.com/office/officeart/2008/layout/VerticalCircleList"/>
    <dgm:cxn modelId="{B3E1E862-2C85-46FF-B058-40AF603CE88A}" type="presParOf" srcId="{EE0AE255-815E-4A61-8702-B22117A845E2}" destId="{B0A4030D-0CEE-4C2B-8A7F-F8DB86DD0BB9}" srcOrd="0" destOrd="0" presId="urn:microsoft.com/office/officeart/2008/layout/VerticalCircleList"/>
    <dgm:cxn modelId="{F6F2B388-03CD-458D-88BC-D30F5185DB15}" type="presParOf" srcId="{EE0AE255-815E-4A61-8702-B22117A845E2}" destId="{E793C237-0976-455B-ABD1-67CDD25E0FD0}" srcOrd="1" destOrd="0" presId="urn:microsoft.com/office/officeart/2008/layout/VerticalCircleList"/>
    <dgm:cxn modelId="{2163506F-9FB0-4C4B-BBB5-E8BCF4C9CC72}" type="presParOf" srcId="{EE0AE255-815E-4A61-8702-B22117A845E2}" destId="{92F2524A-40D1-422C-A478-07FF81FB47D7}" srcOrd="2" destOrd="0" presId="urn:microsoft.com/office/officeart/2008/layout/VerticalCircleList"/>
    <dgm:cxn modelId="{2B99BBC9-F6EF-41B5-8261-A8B06744B148}" type="presParOf" srcId="{B3521D9C-ADBA-4A2C-83C8-301412CAB934}" destId="{86A3B467-6EE3-4450-842A-8406C26D85D6}" srcOrd="2" destOrd="0" presId="urn:microsoft.com/office/officeart/2008/layout/VerticalCircleList"/>
    <dgm:cxn modelId="{558789EA-AFD2-412B-8617-7F95CBB4BBDA}" type="presParOf" srcId="{86A3B467-6EE3-4450-842A-8406C26D85D6}" destId="{77B3A7FD-6AB9-4F61-9185-7C3A35832303}" srcOrd="0" destOrd="0" presId="urn:microsoft.com/office/officeart/2008/layout/VerticalCircleList"/>
    <dgm:cxn modelId="{E692F081-2E73-4695-875D-A3CD6CCAB2EB}" type="presParOf" srcId="{86A3B467-6EE3-4450-842A-8406C26D85D6}" destId="{B4A5434B-40B9-4688-A179-C2A678CB92C9}" srcOrd="1" destOrd="0" presId="urn:microsoft.com/office/officeart/2008/layout/VerticalCircleList"/>
    <dgm:cxn modelId="{68C4A881-DAA6-46BD-860B-3A5B46EB1BE7}" type="presParOf" srcId="{86A3B467-6EE3-4450-842A-8406C26D85D6}" destId="{8D1CD7AA-F557-4C4C-9D43-ABAECE64FF11}"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323B54-E239-4E2C-AF90-4DD0D1AB91D3}" type="doc">
      <dgm:prSet loTypeId="urn:microsoft.com/office/officeart/2008/layout/VerticalCircleList" loCatId="list" qsTypeId="urn:microsoft.com/office/officeart/2005/8/quickstyle/simple1" qsCatId="simple" csTypeId="urn:microsoft.com/office/officeart/2005/8/colors/colorful2" csCatId="colorful"/>
      <dgm:spPr/>
      <dgm:t>
        <a:bodyPr/>
        <a:lstStyle/>
        <a:p>
          <a:endParaRPr lang="en-DK"/>
        </a:p>
      </dgm:t>
    </dgm:pt>
    <dgm:pt modelId="{2D11174D-CD5A-43E2-84E0-96A52800E39A}">
      <dgm:prSet/>
      <dgm:spPr/>
      <dgm:t>
        <a:bodyPr/>
        <a:lstStyle/>
        <a:p>
          <a:r>
            <a:rPr lang="en-US"/>
            <a:t>Create New Environment</a:t>
          </a:r>
          <a:endParaRPr lang="en-DK"/>
        </a:p>
      </dgm:t>
    </dgm:pt>
    <dgm:pt modelId="{67F4B1FF-B1D5-4D31-89CD-0CB2160FAC0E}" type="parTrans" cxnId="{DBE1CF12-7A11-4C4F-98E5-85D4B7D7DCBC}">
      <dgm:prSet/>
      <dgm:spPr/>
      <dgm:t>
        <a:bodyPr/>
        <a:lstStyle/>
        <a:p>
          <a:endParaRPr lang="en-DK"/>
        </a:p>
      </dgm:t>
    </dgm:pt>
    <dgm:pt modelId="{5D21277E-7355-47CF-B64B-87B68D8D83EF}" type="sibTrans" cxnId="{DBE1CF12-7A11-4C4F-98E5-85D4B7D7DCBC}">
      <dgm:prSet/>
      <dgm:spPr/>
      <dgm:t>
        <a:bodyPr/>
        <a:lstStyle/>
        <a:p>
          <a:endParaRPr lang="en-DK"/>
        </a:p>
      </dgm:t>
    </dgm:pt>
    <dgm:pt modelId="{4C80D8DE-ADF7-4844-9AAF-4D2676314646}">
      <dgm:prSet/>
      <dgm:spPr/>
      <dgm:t>
        <a:bodyPr/>
        <a:lstStyle/>
        <a:p>
          <a:r>
            <a:rPr lang="en-US"/>
            <a:t>Upload code (.whl)</a:t>
          </a:r>
          <a:endParaRPr lang="en-DK"/>
        </a:p>
      </dgm:t>
    </dgm:pt>
    <dgm:pt modelId="{903AF26E-E8C5-4580-B538-97638D7620FC}" type="parTrans" cxnId="{AAD1D9D4-75A8-4574-9CA8-DA48E3B1B55F}">
      <dgm:prSet/>
      <dgm:spPr/>
      <dgm:t>
        <a:bodyPr/>
        <a:lstStyle/>
        <a:p>
          <a:endParaRPr lang="en-DK"/>
        </a:p>
      </dgm:t>
    </dgm:pt>
    <dgm:pt modelId="{2CCC06DB-F016-4738-8F92-5FC5B0BA4C76}" type="sibTrans" cxnId="{AAD1D9D4-75A8-4574-9CA8-DA48E3B1B55F}">
      <dgm:prSet/>
      <dgm:spPr/>
      <dgm:t>
        <a:bodyPr/>
        <a:lstStyle/>
        <a:p>
          <a:endParaRPr lang="en-DK"/>
        </a:p>
      </dgm:t>
    </dgm:pt>
    <dgm:pt modelId="{D655F96E-65A0-4561-BEAE-C9B161F9C7DD}">
      <dgm:prSet/>
      <dgm:spPr/>
      <dgm:t>
        <a:bodyPr/>
        <a:lstStyle/>
        <a:p>
          <a:r>
            <a:rPr lang="en-US"/>
            <a:t>Import code into notebook</a:t>
          </a:r>
          <a:endParaRPr lang="en-DK"/>
        </a:p>
      </dgm:t>
    </dgm:pt>
    <dgm:pt modelId="{50ED02D3-B9D3-4CE6-80FE-F36185C68A82}" type="parTrans" cxnId="{B90E3EFD-C71F-4F34-B03B-60BBF2C9BB2F}">
      <dgm:prSet/>
      <dgm:spPr/>
      <dgm:t>
        <a:bodyPr/>
        <a:lstStyle/>
        <a:p>
          <a:endParaRPr lang="en-DK"/>
        </a:p>
      </dgm:t>
    </dgm:pt>
    <dgm:pt modelId="{E7A634DE-8C03-4F26-A2AC-66DDF59473E4}" type="sibTrans" cxnId="{B90E3EFD-C71F-4F34-B03B-60BBF2C9BB2F}">
      <dgm:prSet/>
      <dgm:spPr/>
      <dgm:t>
        <a:bodyPr/>
        <a:lstStyle/>
        <a:p>
          <a:endParaRPr lang="en-DK"/>
        </a:p>
      </dgm:t>
    </dgm:pt>
    <dgm:pt modelId="{FFD4D96F-5C51-4559-98B6-D7A7E1E08D10}">
      <dgm:prSet/>
      <dgm:spPr/>
      <dgm:t>
        <a:bodyPr/>
        <a:lstStyle/>
        <a:p>
          <a:r>
            <a:rPr lang="en-US"/>
            <a:t>Send message</a:t>
          </a:r>
          <a:endParaRPr lang="en-DK"/>
        </a:p>
      </dgm:t>
    </dgm:pt>
    <dgm:pt modelId="{101FC101-0BB5-4F1C-80E8-5D08B957AB17}" type="parTrans" cxnId="{D27E49E0-72E0-402B-AD28-1AB680C2CB57}">
      <dgm:prSet/>
      <dgm:spPr/>
      <dgm:t>
        <a:bodyPr/>
        <a:lstStyle/>
        <a:p>
          <a:endParaRPr lang="en-DK"/>
        </a:p>
      </dgm:t>
    </dgm:pt>
    <dgm:pt modelId="{F2205BEC-66C4-4D4E-A4C0-72E4DF50015E}" type="sibTrans" cxnId="{D27E49E0-72E0-402B-AD28-1AB680C2CB57}">
      <dgm:prSet/>
      <dgm:spPr/>
      <dgm:t>
        <a:bodyPr/>
        <a:lstStyle/>
        <a:p>
          <a:endParaRPr lang="en-DK"/>
        </a:p>
      </dgm:t>
    </dgm:pt>
    <dgm:pt modelId="{35476C84-C9BD-453F-A3C5-C55B6A41EDEC}" type="pres">
      <dgm:prSet presAssocID="{B3323B54-E239-4E2C-AF90-4DD0D1AB91D3}" presName="Name0" presStyleCnt="0">
        <dgm:presLayoutVars>
          <dgm:dir/>
        </dgm:presLayoutVars>
      </dgm:prSet>
      <dgm:spPr/>
    </dgm:pt>
    <dgm:pt modelId="{A3F7D190-33EA-4B39-B579-8A505DA6EE93}" type="pres">
      <dgm:prSet presAssocID="{2D11174D-CD5A-43E2-84E0-96A52800E39A}" presName="noChildren" presStyleCnt="0"/>
      <dgm:spPr/>
    </dgm:pt>
    <dgm:pt modelId="{76F8927A-64FD-4C08-B5DD-BF2B292E6430}" type="pres">
      <dgm:prSet presAssocID="{2D11174D-CD5A-43E2-84E0-96A52800E39A}" presName="gap" presStyleCnt="0"/>
      <dgm:spPr/>
    </dgm:pt>
    <dgm:pt modelId="{7F099BB8-9473-494F-AD28-4E77619E90AC}" type="pres">
      <dgm:prSet presAssocID="{2D11174D-CD5A-43E2-84E0-96A52800E39A}" presName="medCircle2" presStyleLbl="vennNode1" presStyleIdx="0" presStyleCnt="4"/>
      <dgm:spPr/>
    </dgm:pt>
    <dgm:pt modelId="{7B0A35BE-0B60-409E-91DA-78D905F7D072}" type="pres">
      <dgm:prSet presAssocID="{2D11174D-CD5A-43E2-84E0-96A52800E39A}" presName="txLvlOnly1" presStyleLbl="revTx" presStyleIdx="0" presStyleCnt="4"/>
      <dgm:spPr/>
    </dgm:pt>
    <dgm:pt modelId="{97D5A9CD-4756-4548-8BE3-BEE352DF57E9}" type="pres">
      <dgm:prSet presAssocID="{4C80D8DE-ADF7-4844-9AAF-4D2676314646}" presName="noChildren" presStyleCnt="0"/>
      <dgm:spPr/>
    </dgm:pt>
    <dgm:pt modelId="{8C27943E-EF17-4F64-8638-B377DAF86A87}" type="pres">
      <dgm:prSet presAssocID="{4C80D8DE-ADF7-4844-9AAF-4D2676314646}" presName="gap" presStyleCnt="0"/>
      <dgm:spPr/>
    </dgm:pt>
    <dgm:pt modelId="{9F44E140-5EDA-4FDD-A4F2-9DFD9AEB353F}" type="pres">
      <dgm:prSet presAssocID="{4C80D8DE-ADF7-4844-9AAF-4D2676314646}" presName="medCircle2" presStyleLbl="vennNode1" presStyleIdx="1" presStyleCnt="4"/>
      <dgm:spPr/>
    </dgm:pt>
    <dgm:pt modelId="{8FF08929-B477-4D81-89AD-C05D60325E1E}" type="pres">
      <dgm:prSet presAssocID="{4C80D8DE-ADF7-4844-9AAF-4D2676314646}" presName="txLvlOnly1" presStyleLbl="revTx" presStyleIdx="1" presStyleCnt="4"/>
      <dgm:spPr/>
    </dgm:pt>
    <dgm:pt modelId="{53F8231D-5A5E-4A37-B388-6EF119714529}" type="pres">
      <dgm:prSet presAssocID="{D655F96E-65A0-4561-BEAE-C9B161F9C7DD}" presName="noChildren" presStyleCnt="0"/>
      <dgm:spPr/>
    </dgm:pt>
    <dgm:pt modelId="{CE52484F-2DDD-486F-B247-8337BCE41610}" type="pres">
      <dgm:prSet presAssocID="{D655F96E-65A0-4561-BEAE-C9B161F9C7DD}" presName="gap" presStyleCnt="0"/>
      <dgm:spPr/>
    </dgm:pt>
    <dgm:pt modelId="{078AE6E3-6259-4178-BF30-A3703E874BFC}" type="pres">
      <dgm:prSet presAssocID="{D655F96E-65A0-4561-BEAE-C9B161F9C7DD}" presName="medCircle2" presStyleLbl="vennNode1" presStyleIdx="2" presStyleCnt="4"/>
      <dgm:spPr/>
    </dgm:pt>
    <dgm:pt modelId="{C5646431-E6A5-483A-9A97-AFF76ABAB2E0}" type="pres">
      <dgm:prSet presAssocID="{D655F96E-65A0-4561-BEAE-C9B161F9C7DD}" presName="txLvlOnly1" presStyleLbl="revTx" presStyleIdx="2" presStyleCnt="4"/>
      <dgm:spPr/>
    </dgm:pt>
    <dgm:pt modelId="{C8A05671-B638-487D-AD0A-B31F6446FAF7}" type="pres">
      <dgm:prSet presAssocID="{FFD4D96F-5C51-4559-98B6-D7A7E1E08D10}" presName="noChildren" presStyleCnt="0"/>
      <dgm:spPr/>
    </dgm:pt>
    <dgm:pt modelId="{D39118E2-CCAB-46E0-8DB8-B87C44312FC9}" type="pres">
      <dgm:prSet presAssocID="{FFD4D96F-5C51-4559-98B6-D7A7E1E08D10}" presName="gap" presStyleCnt="0"/>
      <dgm:spPr/>
    </dgm:pt>
    <dgm:pt modelId="{F0331FE5-BA3E-49AC-9248-2C10925D9299}" type="pres">
      <dgm:prSet presAssocID="{FFD4D96F-5C51-4559-98B6-D7A7E1E08D10}" presName="medCircle2" presStyleLbl="vennNode1" presStyleIdx="3" presStyleCnt="4"/>
      <dgm:spPr/>
    </dgm:pt>
    <dgm:pt modelId="{CAAB8932-5449-4475-843E-CC1423BADE11}" type="pres">
      <dgm:prSet presAssocID="{FFD4D96F-5C51-4559-98B6-D7A7E1E08D10}" presName="txLvlOnly1" presStyleLbl="revTx" presStyleIdx="3" presStyleCnt="4"/>
      <dgm:spPr/>
    </dgm:pt>
  </dgm:ptLst>
  <dgm:cxnLst>
    <dgm:cxn modelId="{3622890F-0466-4E74-AB71-F083E1B14D33}" type="presOf" srcId="{FFD4D96F-5C51-4559-98B6-D7A7E1E08D10}" destId="{CAAB8932-5449-4475-843E-CC1423BADE11}" srcOrd="0" destOrd="0" presId="urn:microsoft.com/office/officeart/2008/layout/VerticalCircleList"/>
    <dgm:cxn modelId="{DBE1CF12-7A11-4C4F-98E5-85D4B7D7DCBC}" srcId="{B3323B54-E239-4E2C-AF90-4DD0D1AB91D3}" destId="{2D11174D-CD5A-43E2-84E0-96A52800E39A}" srcOrd="0" destOrd="0" parTransId="{67F4B1FF-B1D5-4D31-89CD-0CB2160FAC0E}" sibTransId="{5D21277E-7355-47CF-B64B-87B68D8D83EF}"/>
    <dgm:cxn modelId="{CE744F14-586B-4D92-BDF5-55C1F0DC56F3}" type="presOf" srcId="{B3323B54-E239-4E2C-AF90-4DD0D1AB91D3}" destId="{35476C84-C9BD-453F-A3C5-C55B6A41EDEC}" srcOrd="0" destOrd="0" presId="urn:microsoft.com/office/officeart/2008/layout/VerticalCircleList"/>
    <dgm:cxn modelId="{2CBBCE2A-7673-4854-B51D-8E8184BF6D97}" type="presOf" srcId="{4C80D8DE-ADF7-4844-9AAF-4D2676314646}" destId="{8FF08929-B477-4D81-89AD-C05D60325E1E}" srcOrd="0" destOrd="0" presId="urn:microsoft.com/office/officeart/2008/layout/VerticalCircleList"/>
    <dgm:cxn modelId="{06E615B0-6484-4809-846C-5D81FC5B37F1}" type="presOf" srcId="{D655F96E-65A0-4561-BEAE-C9B161F9C7DD}" destId="{C5646431-E6A5-483A-9A97-AFF76ABAB2E0}" srcOrd="0" destOrd="0" presId="urn:microsoft.com/office/officeart/2008/layout/VerticalCircleList"/>
    <dgm:cxn modelId="{F71BBFD2-6305-416B-A992-494E9B85F1F6}" type="presOf" srcId="{2D11174D-CD5A-43E2-84E0-96A52800E39A}" destId="{7B0A35BE-0B60-409E-91DA-78D905F7D072}" srcOrd="0" destOrd="0" presId="urn:microsoft.com/office/officeart/2008/layout/VerticalCircleList"/>
    <dgm:cxn modelId="{AAD1D9D4-75A8-4574-9CA8-DA48E3B1B55F}" srcId="{B3323B54-E239-4E2C-AF90-4DD0D1AB91D3}" destId="{4C80D8DE-ADF7-4844-9AAF-4D2676314646}" srcOrd="1" destOrd="0" parTransId="{903AF26E-E8C5-4580-B538-97638D7620FC}" sibTransId="{2CCC06DB-F016-4738-8F92-5FC5B0BA4C76}"/>
    <dgm:cxn modelId="{D27E49E0-72E0-402B-AD28-1AB680C2CB57}" srcId="{B3323B54-E239-4E2C-AF90-4DD0D1AB91D3}" destId="{FFD4D96F-5C51-4559-98B6-D7A7E1E08D10}" srcOrd="3" destOrd="0" parTransId="{101FC101-0BB5-4F1C-80E8-5D08B957AB17}" sibTransId="{F2205BEC-66C4-4D4E-A4C0-72E4DF50015E}"/>
    <dgm:cxn modelId="{B90E3EFD-C71F-4F34-B03B-60BBF2C9BB2F}" srcId="{B3323B54-E239-4E2C-AF90-4DD0D1AB91D3}" destId="{D655F96E-65A0-4561-BEAE-C9B161F9C7DD}" srcOrd="2" destOrd="0" parTransId="{50ED02D3-B9D3-4CE6-80FE-F36185C68A82}" sibTransId="{E7A634DE-8C03-4F26-A2AC-66DDF59473E4}"/>
    <dgm:cxn modelId="{05219413-D7AD-4149-862B-38FBF7499D9D}" type="presParOf" srcId="{35476C84-C9BD-453F-A3C5-C55B6A41EDEC}" destId="{A3F7D190-33EA-4B39-B579-8A505DA6EE93}" srcOrd="0" destOrd="0" presId="urn:microsoft.com/office/officeart/2008/layout/VerticalCircleList"/>
    <dgm:cxn modelId="{923C250F-E351-4FAC-98A9-7724F1F66C1A}" type="presParOf" srcId="{A3F7D190-33EA-4B39-B579-8A505DA6EE93}" destId="{76F8927A-64FD-4C08-B5DD-BF2B292E6430}" srcOrd="0" destOrd="0" presId="urn:microsoft.com/office/officeart/2008/layout/VerticalCircleList"/>
    <dgm:cxn modelId="{642CBFBD-2137-41B5-920E-8C08141AE2F7}" type="presParOf" srcId="{A3F7D190-33EA-4B39-B579-8A505DA6EE93}" destId="{7F099BB8-9473-494F-AD28-4E77619E90AC}" srcOrd="1" destOrd="0" presId="urn:microsoft.com/office/officeart/2008/layout/VerticalCircleList"/>
    <dgm:cxn modelId="{53724998-8C41-4EC3-8F26-D7F6F31EBBE6}" type="presParOf" srcId="{A3F7D190-33EA-4B39-B579-8A505DA6EE93}" destId="{7B0A35BE-0B60-409E-91DA-78D905F7D072}" srcOrd="2" destOrd="0" presId="urn:microsoft.com/office/officeart/2008/layout/VerticalCircleList"/>
    <dgm:cxn modelId="{10DC1E0F-89BE-4539-94F2-21361134673C}" type="presParOf" srcId="{35476C84-C9BD-453F-A3C5-C55B6A41EDEC}" destId="{97D5A9CD-4756-4548-8BE3-BEE352DF57E9}" srcOrd="1" destOrd="0" presId="urn:microsoft.com/office/officeart/2008/layout/VerticalCircleList"/>
    <dgm:cxn modelId="{498591D5-C170-4524-9ED5-451D59837B2A}" type="presParOf" srcId="{97D5A9CD-4756-4548-8BE3-BEE352DF57E9}" destId="{8C27943E-EF17-4F64-8638-B377DAF86A87}" srcOrd="0" destOrd="0" presId="urn:microsoft.com/office/officeart/2008/layout/VerticalCircleList"/>
    <dgm:cxn modelId="{7F511709-3BC7-45B4-9D96-92434C36F167}" type="presParOf" srcId="{97D5A9CD-4756-4548-8BE3-BEE352DF57E9}" destId="{9F44E140-5EDA-4FDD-A4F2-9DFD9AEB353F}" srcOrd="1" destOrd="0" presId="urn:microsoft.com/office/officeart/2008/layout/VerticalCircleList"/>
    <dgm:cxn modelId="{436194DB-E9D7-48DA-BEF9-FD9E70FD4549}" type="presParOf" srcId="{97D5A9CD-4756-4548-8BE3-BEE352DF57E9}" destId="{8FF08929-B477-4D81-89AD-C05D60325E1E}" srcOrd="2" destOrd="0" presId="urn:microsoft.com/office/officeart/2008/layout/VerticalCircleList"/>
    <dgm:cxn modelId="{2AC6ED58-0B3A-4FA3-B304-B46FC6C6A477}" type="presParOf" srcId="{35476C84-C9BD-453F-A3C5-C55B6A41EDEC}" destId="{53F8231D-5A5E-4A37-B388-6EF119714529}" srcOrd="2" destOrd="0" presId="urn:microsoft.com/office/officeart/2008/layout/VerticalCircleList"/>
    <dgm:cxn modelId="{DEE74745-5624-49A2-9677-A619491243B8}" type="presParOf" srcId="{53F8231D-5A5E-4A37-B388-6EF119714529}" destId="{CE52484F-2DDD-486F-B247-8337BCE41610}" srcOrd="0" destOrd="0" presId="urn:microsoft.com/office/officeart/2008/layout/VerticalCircleList"/>
    <dgm:cxn modelId="{CB0AD0E4-9950-44A0-96B3-33685141DBFE}" type="presParOf" srcId="{53F8231D-5A5E-4A37-B388-6EF119714529}" destId="{078AE6E3-6259-4178-BF30-A3703E874BFC}" srcOrd="1" destOrd="0" presId="urn:microsoft.com/office/officeart/2008/layout/VerticalCircleList"/>
    <dgm:cxn modelId="{5E33DA7F-7F3E-4A50-8B43-4215D65BB136}" type="presParOf" srcId="{53F8231D-5A5E-4A37-B388-6EF119714529}" destId="{C5646431-E6A5-483A-9A97-AFF76ABAB2E0}" srcOrd="2" destOrd="0" presId="urn:microsoft.com/office/officeart/2008/layout/VerticalCircleList"/>
    <dgm:cxn modelId="{62DCA873-F7E3-4E57-9881-8559AA386A26}" type="presParOf" srcId="{35476C84-C9BD-453F-A3C5-C55B6A41EDEC}" destId="{C8A05671-B638-487D-AD0A-B31F6446FAF7}" srcOrd="3" destOrd="0" presId="urn:microsoft.com/office/officeart/2008/layout/VerticalCircleList"/>
    <dgm:cxn modelId="{2BD6C73B-AF66-4D1A-AEE6-F049926AE9B7}" type="presParOf" srcId="{C8A05671-B638-487D-AD0A-B31F6446FAF7}" destId="{D39118E2-CCAB-46E0-8DB8-B87C44312FC9}" srcOrd="0" destOrd="0" presId="urn:microsoft.com/office/officeart/2008/layout/VerticalCircleList"/>
    <dgm:cxn modelId="{B23DCA7D-E813-458E-BBCF-3DE0C713F41B}" type="presParOf" srcId="{C8A05671-B638-487D-AD0A-B31F6446FAF7}" destId="{F0331FE5-BA3E-49AC-9248-2C10925D9299}" srcOrd="1" destOrd="0" presId="urn:microsoft.com/office/officeart/2008/layout/VerticalCircleList"/>
    <dgm:cxn modelId="{167402F2-4194-4E5F-A1D0-544EBEC79A9A}" type="presParOf" srcId="{C8A05671-B638-487D-AD0A-B31F6446FAF7}" destId="{CAAB8932-5449-4475-843E-CC1423BADE11}"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F926E9-8385-465F-891B-5CAFE64747B2}" type="doc">
      <dgm:prSet loTypeId="urn:microsoft.com/office/officeart/2008/layout/VerticalCircleList" loCatId="list" qsTypeId="urn:microsoft.com/office/officeart/2005/8/quickstyle/simple1" qsCatId="simple" csTypeId="urn:microsoft.com/office/officeart/2005/8/colors/accent0_3" csCatId="mainScheme"/>
      <dgm:spPr/>
      <dgm:t>
        <a:bodyPr/>
        <a:lstStyle/>
        <a:p>
          <a:endParaRPr lang="en-DK"/>
        </a:p>
      </dgm:t>
    </dgm:pt>
    <dgm:pt modelId="{43A390EE-2B05-498A-B304-DCA1EE0969CC}">
      <dgm:prSet/>
      <dgm:spPr/>
      <dgm:t>
        <a:bodyPr/>
        <a:lstStyle/>
        <a:p>
          <a:r>
            <a:rPr lang="en-US"/>
            <a:t>Each topic can subscribe to + down stream services</a:t>
          </a:r>
          <a:endParaRPr lang="en-DK"/>
        </a:p>
      </dgm:t>
    </dgm:pt>
    <dgm:pt modelId="{DBF334C3-62B5-4F3B-8A3D-EEEB21D45D55}" type="parTrans" cxnId="{EA4597DE-07F7-4FA9-840D-12F3D010A45D}">
      <dgm:prSet/>
      <dgm:spPr/>
      <dgm:t>
        <a:bodyPr/>
        <a:lstStyle/>
        <a:p>
          <a:endParaRPr lang="en-DK"/>
        </a:p>
      </dgm:t>
    </dgm:pt>
    <dgm:pt modelId="{4AEA34D9-F7F6-4FD9-A93E-1A8511BE3689}" type="sibTrans" cxnId="{EA4597DE-07F7-4FA9-840D-12F3D010A45D}">
      <dgm:prSet/>
      <dgm:spPr/>
      <dgm:t>
        <a:bodyPr/>
        <a:lstStyle/>
        <a:p>
          <a:endParaRPr lang="en-DK"/>
        </a:p>
      </dgm:t>
    </dgm:pt>
    <dgm:pt modelId="{49DCED76-D444-47A3-8BCF-11A20082F391}">
      <dgm:prSet/>
      <dgm:spPr/>
      <dgm:t>
        <a:bodyPr/>
        <a:lstStyle/>
        <a:p>
          <a:r>
            <a:rPr lang="en-US"/>
            <a:t>Binding Azure Function Apps</a:t>
          </a:r>
          <a:endParaRPr lang="en-DK"/>
        </a:p>
      </dgm:t>
    </dgm:pt>
    <dgm:pt modelId="{A996D000-C070-46E3-A9F9-E8D18A9C5139}" type="parTrans" cxnId="{98841DC0-07BD-4AD1-8F58-6AE743A03326}">
      <dgm:prSet/>
      <dgm:spPr/>
      <dgm:t>
        <a:bodyPr/>
        <a:lstStyle/>
        <a:p>
          <a:endParaRPr lang="en-DK"/>
        </a:p>
      </dgm:t>
    </dgm:pt>
    <dgm:pt modelId="{E32AD2ED-EDBC-4524-8123-62B88C572F3B}" type="sibTrans" cxnId="{98841DC0-07BD-4AD1-8F58-6AE743A03326}">
      <dgm:prSet/>
      <dgm:spPr/>
      <dgm:t>
        <a:bodyPr/>
        <a:lstStyle/>
        <a:p>
          <a:endParaRPr lang="en-DK"/>
        </a:p>
      </dgm:t>
    </dgm:pt>
    <dgm:pt modelId="{A6FF3CE9-34C3-4B84-B73A-2AEBC0194835}">
      <dgm:prSet/>
      <dgm:spPr/>
      <dgm:t>
        <a:bodyPr/>
        <a:lstStyle/>
        <a:p>
          <a:r>
            <a:rPr lang="en-US"/>
            <a:t>Native support in Azure Logic Apps</a:t>
          </a:r>
          <a:endParaRPr lang="en-DK"/>
        </a:p>
      </dgm:t>
    </dgm:pt>
    <dgm:pt modelId="{93B6EF20-978D-47FE-AA22-9F03AE3ADDF4}" type="parTrans" cxnId="{C33B2C70-698F-4846-9699-6726EA4F3B2B}">
      <dgm:prSet/>
      <dgm:spPr/>
      <dgm:t>
        <a:bodyPr/>
        <a:lstStyle/>
        <a:p>
          <a:endParaRPr lang="en-DK"/>
        </a:p>
      </dgm:t>
    </dgm:pt>
    <dgm:pt modelId="{8F765439-080D-419C-B602-98C46FA83CD7}" type="sibTrans" cxnId="{C33B2C70-698F-4846-9699-6726EA4F3B2B}">
      <dgm:prSet/>
      <dgm:spPr/>
      <dgm:t>
        <a:bodyPr/>
        <a:lstStyle/>
        <a:p>
          <a:endParaRPr lang="en-DK"/>
        </a:p>
      </dgm:t>
    </dgm:pt>
    <dgm:pt modelId="{2E3D134C-B4DC-4CB0-9629-0532E4D136A4}" type="pres">
      <dgm:prSet presAssocID="{81F926E9-8385-465F-891B-5CAFE64747B2}" presName="Name0" presStyleCnt="0">
        <dgm:presLayoutVars>
          <dgm:dir/>
        </dgm:presLayoutVars>
      </dgm:prSet>
      <dgm:spPr/>
    </dgm:pt>
    <dgm:pt modelId="{0B8209C3-F51A-4AD3-87C5-AAE2E7F2D70D}" type="pres">
      <dgm:prSet presAssocID="{43A390EE-2B05-498A-B304-DCA1EE0969CC}" presName="noChildren" presStyleCnt="0"/>
      <dgm:spPr/>
    </dgm:pt>
    <dgm:pt modelId="{65D789B5-6E99-491E-AA55-FA5C85BF9000}" type="pres">
      <dgm:prSet presAssocID="{43A390EE-2B05-498A-B304-DCA1EE0969CC}" presName="gap" presStyleCnt="0"/>
      <dgm:spPr/>
    </dgm:pt>
    <dgm:pt modelId="{2AB75966-65A3-4EC4-88DA-343D38BF3A27}" type="pres">
      <dgm:prSet presAssocID="{43A390EE-2B05-498A-B304-DCA1EE0969CC}" presName="medCircle2" presStyleLbl="vennNode1" presStyleIdx="0" presStyleCnt="3"/>
      <dgm:spPr/>
    </dgm:pt>
    <dgm:pt modelId="{DDEB9AB6-42F3-4D85-8651-6EB9EBAC4F44}" type="pres">
      <dgm:prSet presAssocID="{43A390EE-2B05-498A-B304-DCA1EE0969CC}" presName="txLvlOnly1" presStyleLbl="revTx" presStyleIdx="0" presStyleCnt="3"/>
      <dgm:spPr/>
    </dgm:pt>
    <dgm:pt modelId="{98E63B1D-F930-4AE7-AEA0-0883ABCC2A57}" type="pres">
      <dgm:prSet presAssocID="{49DCED76-D444-47A3-8BCF-11A20082F391}" presName="noChildren" presStyleCnt="0"/>
      <dgm:spPr/>
    </dgm:pt>
    <dgm:pt modelId="{79C7B17E-27E4-477A-822F-7B81DCE4EE62}" type="pres">
      <dgm:prSet presAssocID="{49DCED76-D444-47A3-8BCF-11A20082F391}" presName="gap" presStyleCnt="0"/>
      <dgm:spPr/>
    </dgm:pt>
    <dgm:pt modelId="{009E1051-8B28-44B4-AE1E-7D5AC9F3B867}" type="pres">
      <dgm:prSet presAssocID="{49DCED76-D444-47A3-8BCF-11A20082F391}" presName="medCircle2" presStyleLbl="vennNode1" presStyleIdx="1" presStyleCnt="3"/>
      <dgm:spPr/>
    </dgm:pt>
    <dgm:pt modelId="{0E9AFF3E-4AC6-4B33-980B-FD91CF010290}" type="pres">
      <dgm:prSet presAssocID="{49DCED76-D444-47A3-8BCF-11A20082F391}" presName="txLvlOnly1" presStyleLbl="revTx" presStyleIdx="1" presStyleCnt="3"/>
      <dgm:spPr/>
    </dgm:pt>
    <dgm:pt modelId="{86252057-6B7E-4AA9-81B9-FE1EBE552940}" type="pres">
      <dgm:prSet presAssocID="{A6FF3CE9-34C3-4B84-B73A-2AEBC0194835}" presName="noChildren" presStyleCnt="0"/>
      <dgm:spPr/>
    </dgm:pt>
    <dgm:pt modelId="{6DFCABA3-539F-4A6A-8CEF-F0B20D493E34}" type="pres">
      <dgm:prSet presAssocID="{A6FF3CE9-34C3-4B84-B73A-2AEBC0194835}" presName="gap" presStyleCnt="0"/>
      <dgm:spPr/>
    </dgm:pt>
    <dgm:pt modelId="{D6451A8F-034D-4F00-92B0-3BF770976CF3}" type="pres">
      <dgm:prSet presAssocID="{A6FF3CE9-34C3-4B84-B73A-2AEBC0194835}" presName="medCircle2" presStyleLbl="vennNode1" presStyleIdx="2" presStyleCnt="3"/>
      <dgm:spPr/>
    </dgm:pt>
    <dgm:pt modelId="{F4ABBC87-B0A2-492A-91BE-C17A6D6E41E6}" type="pres">
      <dgm:prSet presAssocID="{A6FF3CE9-34C3-4B84-B73A-2AEBC0194835}" presName="txLvlOnly1" presStyleLbl="revTx" presStyleIdx="2" presStyleCnt="3"/>
      <dgm:spPr/>
    </dgm:pt>
  </dgm:ptLst>
  <dgm:cxnLst>
    <dgm:cxn modelId="{99241601-3D0C-480C-9F7C-118E986895C7}" type="presOf" srcId="{49DCED76-D444-47A3-8BCF-11A20082F391}" destId="{0E9AFF3E-4AC6-4B33-980B-FD91CF010290}" srcOrd="0" destOrd="0" presId="urn:microsoft.com/office/officeart/2008/layout/VerticalCircleList"/>
    <dgm:cxn modelId="{72647A2F-5BD1-4156-BECC-0F1019A35025}" type="presOf" srcId="{43A390EE-2B05-498A-B304-DCA1EE0969CC}" destId="{DDEB9AB6-42F3-4D85-8651-6EB9EBAC4F44}" srcOrd="0" destOrd="0" presId="urn:microsoft.com/office/officeart/2008/layout/VerticalCircleList"/>
    <dgm:cxn modelId="{C33B2C70-698F-4846-9699-6726EA4F3B2B}" srcId="{81F926E9-8385-465F-891B-5CAFE64747B2}" destId="{A6FF3CE9-34C3-4B84-B73A-2AEBC0194835}" srcOrd="2" destOrd="0" parTransId="{93B6EF20-978D-47FE-AA22-9F03AE3ADDF4}" sibTransId="{8F765439-080D-419C-B602-98C46FA83CD7}"/>
    <dgm:cxn modelId="{98841DC0-07BD-4AD1-8F58-6AE743A03326}" srcId="{81F926E9-8385-465F-891B-5CAFE64747B2}" destId="{49DCED76-D444-47A3-8BCF-11A20082F391}" srcOrd="1" destOrd="0" parTransId="{A996D000-C070-46E3-A9F9-E8D18A9C5139}" sibTransId="{E32AD2ED-EDBC-4524-8123-62B88C572F3B}"/>
    <dgm:cxn modelId="{CAF38CC8-7311-4A6E-A506-2302D7E14267}" type="presOf" srcId="{81F926E9-8385-465F-891B-5CAFE64747B2}" destId="{2E3D134C-B4DC-4CB0-9629-0532E4D136A4}" srcOrd="0" destOrd="0" presId="urn:microsoft.com/office/officeart/2008/layout/VerticalCircleList"/>
    <dgm:cxn modelId="{EA4597DE-07F7-4FA9-840D-12F3D010A45D}" srcId="{81F926E9-8385-465F-891B-5CAFE64747B2}" destId="{43A390EE-2B05-498A-B304-DCA1EE0969CC}" srcOrd="0" destOrd="0" parTransId="{DBF334C3-62B5-4F3B-8A3D-EEEB21D45D55}" sibTransId="{4AEA34D9-F7F6-4FD9-A93E-1A8511BE3689}"/>
    <dgm:cxn modelId="{B7C6A2F0-1929-4EF4-9F6D-BB58D8A7C4B1}" type="presOf" srcId="{A6FF3CE9-34C3-4B84-B73A-2AEBC0194835}" destId="{F4ABBC87-B0A2-492A-91BE-C17A6D6E41E6}" srcOrd="0" destOrd="0" presId="urn:microsoft.com/office/officeart/2008/layout/VerticalCircleList"/>
    <dgm:cxn modelId="{2411E660-8581-4E27-8ECD-9CC4F46B8256}" type="presParOf" srcId="{2E3D134C-B4DC-4CB0-9629-0532E4D136A4}" destId="{0B8209C3-F51A-4AD3-87C5-AAE2E7F2D70D}" srcOrd="0" destOrd="0" presId="urn:microsoft.com/office/officeart/2008/layout/VerticalCircleList"/>
    <dgm:cxn modelId="{8F381A5B-D99C-453D-9E46-C473A3139E79}" type="presParOf" srcId="{0B8209C3-F51A-4AD3-87C5-AAE2E7F2D70D}" destId="{65D789B5-6E99-491E-AA55-FA5C85BF9000}" srcOrd="0" destOrd="0" presId="urn:microsoft.com/office/officeart/2008/layout/VerticalCircleList"/>
    <dgm:cxn modelId="{63730C34-B5F8-4F6D-A16C-BE2E7AA6444A}" type="presParOf" srcId="{0B8209C3-F51A-4AD3-87C5-AAE2E7F2D70D}" destId="{2AB75966-65A3-4EC4-88DA-343D38BF3A27}" srcOrd="1" destOrd="0" presId="urn:microsoft.com/office/officeart/2008/layout/VerticalCircleList"/>
    <dgm:cxn modelId="{BDC3D857-AB92-4A39-A200-F84980986AD1}" type="presParOf" srcId="{0B8209C3-F51A-4AD3-87C5-AAE2E7F2D70D}" destId="{DDEB9AB6-42F3-4D85-8651-6EB9EBAC4F44}" srcOrd="2" destOrd="0" presId="urn:microsoft.com/office/officeart/2008/layout/VerticalCircleList"/>
    <dgm:cxn modelId="{95C9321B-7C59-427B-A521-B1B540394469}" type="presParOf" srcId="{2E3D134C-B4DC-4CB0-9629-0532E4D136A4}" destId="{98E63B1D-F930-4AE7-AEA0-0883ABCC2A57}" srcOrd="1" destOrd="0" presId="urn:microsoft.com/office/officeart/2008/layout/VerticalCircleList"/>
    <dgm:cxn modelId="{BF869196-FA85-4D97-82AA-F954FA2306DF}" type="presParOf" srcId="{98E63B1D-F930-4AE7-AEA0-0883ABCC2A57}" destId="{79C7B17E-27E4-477A-822F-7B81DCE4EE62}" srcOrd="0" destOrd="0" presId="urn:microsoft.com/office/officeart/2008/layout/VerticalCircleList"/>
    <dgm:cxn modelId="{9E6A6E53-EBFD-4064-9094-C0ABEEC584DA}" type="presParOf" srcId="{98E63B1D-F930-4AE7-AEA0-0883ABCC2A57}" destId="{009E1051-8B28-44B4-AE1E-7D5AC9F3B867}" srcOrd="1" destOrd="0" presId="urn:microsoft.com/office/officeart/2008/layout/VerticalCircleList"/>
    <dgm:cxn modelId="{5EBC9E03-986E-46DD-BB47-6DA675600000}" type="presParOf" srcId="{98E63B1D-F930-4AE7-AEA0-0883ABCC2A57}" destId="{0E9AFF3E-4AC6-4B33-980B-FD91CF010290}" srcOrd="2" destOrd="0" presId="urn:microsoft.com/office/officeart/2008/layout/VerticalCircleList"/>
    <dgm:cxn modelId="{221DA4C8-95BB-4CD0-97CA-819FA92EEA91}" type="presParOf" srcId="{2E3D134C-B4DC-4CB0-9629-0532E4D136A4}" destId="{86252057-6B7E-4AA9-81B9-FE1EBE552940}" srcOrd="2" destOrd="0" presId="urn:microsoft.com/office/officeart/2008/layout/VerticalCircleList"/>
    <dgm:cxn modelId="{DBAD2E07-D3B0-4CB0-92AE-8D3EE223E1B0}" type="presParOf" srcId="{86252057-6B7E-4AA9-81B9-FE1EBE552940}" destId="{6DFCABA3-539F-4A6A-8CEF-F0B20D493E34}" srcOrd="0" destOrd="0" presId="urn:microsoft.com/office/officeart/2008/layout/VerticalCircleList"/>
    <dgm:cxn modelId="{C89D3E84-1B71-4372-97FB-28C16F6C5EBE}" type="presParOf" srcId="{86252057-6B7E-4AA9-81B9-FE1EBE552940}" destId="{D6451A8F-034D-4F00-92B0-3BF770976CF3}" srcOrd="1" destOrd="0" presId="urn:microsoft.com/office/officeart/2008/layout/VerticalCircleList"/>
    <dgm:cxn modelId="{38D5BC42-C468-4C94-B547-E5BD6CD7BDF4}" type="presParOf" srcId="{86252057-6B7E-4AA9-81B9-FE1EBE552940}" destId="{F4ABBC87-B0A2-492A-91BE-C17A6D6E41E6}"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EA001-500E-43B5-88BD-621D7F1A9BF7}">
      <dsp:nvSpPr>
        <dsp:cNvPr id="0" name=""/>
        <dsp:cNvSpPr/>
      </dsp:nvSpPr>
      <dsp:spPr>
        <a:xfrm>
          <a:off x="1079596" y="57712"/>
          <a:ext cx="757758" cy="7577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78AA0-C378-42CF-81B6-D4B6F1EA5FF9}">
      <dsp:nvSpPr>
        <dsp:cNvPr id="0" name=""/>
        <dsp:cNvSpPr/>
      </dsp:nvSpPr>
      <dsp:spPr>
        <a:xfrm>
          <a:off x="1238725" y="216841"/>
          <a:ext cx="439499" cy="439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5D847F-B798-48CC-800B-D1EB5CE321D3}">
      <dsp:nvSpPr>
        <dsp:cNvPr id="0" name=""/>
        <dsp:cNvSpPr/>
      </dsp:nvSpPr>
      <dsp:spPr>
        <a:xfrm>
          <a:off x="1999731"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Real-Time Processing</a:t>
          </a:r>
          <a:endParaRPr lang="en-DK" sz="1600" kern="1200"/>
        </a:p>
      </dsp:txBody>
      <dsp:txXfrm>
        <a:off x="1999731" y="57712"/>
        <a:ext cx="1786144" cy="757758"/>
      </dsp:txXfrm>
    </dsp:sp>
    <dsp:sp modelId="{E76E1BA4-5AE2-4A27-80EC-B0918C3D3C54}">
      <dsp:nvSpPr>
        <dsp:cNvPr id="0" name=""/>
        <dsp:cNvSpPr/>
      </dsp:nvSpPr>
      <dsp:spPr>
        <a:xfrm>
          <a:off x="4097098" y="57712"/>
          <a:ext cx="757758" cy="7577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25CBA-B7E2-4472-8F5C-573312DD3C49}">
      <dsp:nvSpPr>
        <dsp:cNvPr id="0" name=""/>
        <dsp:cNvSpPr/>
      </dsp:nvSpPr>
      <dsp:spPr>
        <a:xfrm>
          <a:off x="4256227" y="216841"/>
          <a:ext cx="439499" cy="439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83D50-15A7-4292-BA67-C77116C5202B}">
      <dsp:nvSpPr>
        <dsp:cNvPr id="0" name=""/>
        <dsp:cNvSpPr/>
      </dsp:nvSpPr>
      <dsp:spPr>
        <a:xfrm>
          <a:off x="5017233"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Scalability</a:t>
          </a:r>
          <a:endParaRPr lang="en-DK" sz="1600" kern="1200"/>
        </a:p>
      </dsp:txBody>
      <dsp:txXfrm>
        <a:off x="5017233" y="57712"/>
        <a:ext cx="1786144" cy="757758"/>
      </dsp:txXfrm>
    </dsp:sp>
    <dsp:sp modelId="{3236CCCF-9ACB-49BE-9021-4AF5A6D9B637}">
      <dsp:nvSpPr>
        <dsp:cNvPr id="0" name=""/>
        <dsp:cNvSpPr/>
      </dsp:nvSpPr>
      <dsp:spPr>
        <a:xfrm>
          <a:off x="7114600" y="57712"/>
          <a:ext cx="757758" cy="7577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C3E17-5E29-407B-93F2-BAC3C5948C98}">
      <dsp:nvSpPr>
        <dsp:cNvPr id="0" name=""/>
        <dsp:cNvSpPr/>
      </dsp:nvSpPr>
      <dsp:spPr>
        <a:xfrm>
          <a:off x="7273729" y="216841"/>
          <a:ext cx="439499" cy="439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84B89D-06CC-4A2B-BBDD-71F7820ABEA5}">
      <dsp:nvSpPr>
        <dsp:cNvPr id="0" name=""/>
        <dsp:cNvSpPr/>
      </dsp:nvSpPr>
      <dsp:spPr>
        <a:xfrm>
          <a:off x="8034735"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Consistency in Logging and Telemetry</a:t>
          </a:r>
          <a:endParaRPr lang="en-DK" sz="1600" kern="1200"/>
        </a:p>
      </dsp:txBody>
      <dsp:txXfrm>
        <a:off x="8034735" y="57712"/>
        <a:ext cx="1786144" cy="757758"/>
      </dsp:txXfrm>
    </dsp:sp>
    <dsp:sp modelId="{2EA01B6F-CE5F-4BC4-A36B-67D907186F23}">
      <dsp:nvSpPr>
        <dsp:cNvPr id="0" name=""/>
        <dsp:cNvSpPr/>
      </dsp:nvSpPr>
      <dsp:spPr>
        <a:xfrm>
          <a:off x="1079596" y="1430741"/>
          <a:ext cx="757758" cy="7577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5EF7C3-E68B-4C42-9D43-187D8FC6DF3B}">
      <dsp:nvSpPr>
        <dsp:cNvPr id="0" name=""/>
        <dsp:cNvSpPr/>
      </dsp:nvSpPr>
      <dsp:spPr>
        <a:xfrm>
          <a:off x="1238725" y="1589871"/>
          <a:ext cx="439499" cy="439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C3F6EF-6E1D-4F8E-B647-A736C5C128A4}">
      <dsp:nvSpPr>
        <dsp:cNvPr id="0" name=""/>
        <dsp:cNvSpPr/>
      </dsp:nvSpPr>
      <dsp:spPr>
        <a:xfrm>
          <a:off x="1999731"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Enhanced Data Processing Pipeline</a:t>
          </a:r>
          <a:endParaRPr lang="en-DK" sz="1600" kern="1200"/>
        </a:p>
      </dsp:txBody>
      <dsp:txXfrm>
        <a:off x="1999731" y="1430741"/>
        <a:ext cx="1786144" cy="757758"/>
      </dsp:txXfrm>
    </dsp:sp>
    <dsp:sp modelId="{847E2BB9-A3E4-4AD3-87C7-C22E21AC847D}">
      <dsp:nvSpPr>
        <dsp:cNvPr id="0" name=""/>
        <dsp:cNvSpPr/>
      </dsp:nvSpPr>
      <dsp:spPr>
        <a:xfrm>
          <a:off x="4097098" y="1430741"/>
          <a:ext cx="757758" cy="75775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9375F-F099-467A-BA9E-C7FBFB99F656}">
      <dsp:nvSpPr>
        <dsp:cNvPr id="0" name=""/>
        <dsp:cNvSpPr/>
      </dsp:nvSpPr>
      <dsp:spPr>
        <a:xfrm>
          <a:off x="4256227" y="1589871"/>
          <a:ext cx="439499" cy="4394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1D5681-CEA5-4915-BA1F-81E14306AAAF}">
      <dsp:nvSpPr>
        <dsp:cNvPr id="0" name=""/>
        <dsp:cNvSpPr/>
      </dsp:nvSpPr>
      <dsp:spPr>
        <a:xfrm>
          <a:off x="5017233"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Framework for Reporting and Analysis</a:t>
          </a:r>
          <a:endParaRPr lang="en-DK" sz="1600" kern="1200"/>
        </a:p>
      </dsp:txBody>
      <dsp:txXfrm>
        <a:off x="5017233" y="1430741"/>
        <a:ext cx="1786144" cy="757758"/>
      </dsp:txXfrm>
    </dsp:sp>
    <dsp:sp modelId="{9B725C44-C9A6-4BC2-96F0-8E427AAB6AF4}">
      <dsp:nvSpPr>
        <dsp:cNvPr id="0" name=""/>
        <dsp:cNvSpPr/>
      </dsp:nvSpPr>
      <dsp:spPr>
        <a:xfrm>
          <a:off x="7114600" y="1430741"/>
          <a:ext cx="757758" cy="7577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502ED-5839-46EF-8791-E64C6F1A5966}">
      <dsp:nvSpPr>
        <dsp:cNvPr id="0" name=""/>
        <dsp:cNvSpPr/>
      </dsp:nvSpPr>
      <dsp:spPr>
        <a:xfrm>
          <a:off x="7273729" y="1589871"/>
          <a:ext cx="439499" cy="4394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910AC6-709D-4F5E-99F2-B3CC181E9A72}">
      <dsp:nvSpPr>
        <dsp:cNvPr id="0" name=""/>
        <dsp:cNvSpPr/>
      </dsp:nvSpPr>
      <dsp:spPr>
        <a:xfrm>
          <a:off x="8034735"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Minimization of Errors</a:t>
          </a:r>
          <a:endParaRPr lang="en-DK" sz="1600" kern="1200"/>
        </a:p>
      </dsp:txBody>
      <dsp:txXfrm>
        <a:off x="8034735" y="1430741"/>
        <a:ext cx="1786144" cy="757758"/>
      </dsp:txXfrm>
    </dsp:sp>
    <dsp:sp modelId="{55D4D93F-CC02-4C40-9270-2243585EDA80}">
      <dsp:nvSpPr>
        <dsp:cNvPr id="0" name=""/>
        <dsp:cNvSpPr/>
      </dsp:nvSpPr>
      <dsp:spPr>
        <a:xfrm>
          <a:off x="1079596" y="2803771"/>
          <a:ext cx="757758" cy="7577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44C81-FC8F-44AA-94AB-FDB32CB57902}">
      <dsp:nvSpPr>
        <dsp:cNvPr id="0" name=""/>
        <dsp:cNvSpPr/>
      </dsp:nvSpPr>
      <dsp:spPr>
        <a:xfrm>
          <a:off x="1238725" y="2962900"/>
          <a:ext cx="439499" cy="4394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F14EA9-520B-4A6F-8F89-1332BEA41F7B}">
      <dsp:nvSpPr>
        <dsp:cNvPr id="0" name=""/>
        <dsp:cNvSpPr/>
      </dsp:nvSpPr>
      <dsp:spPr>
        <a:xfrm>
          <a:off x="1999731" y="280377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Efficiency and Time Savings</a:t>
          </a:r>
          <a:endParaRPr lang="en-DK" sz="1600" kern="1200"/>
        </a:p>
      </dsp:txBody>
      <dsp:txXfrm>
        <a:off x="1999731" y="2803771"/>
        <a:ext cx="1786144" cy="757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EF463-08E4-445F-9F38-65B6C9BEB703}">
      <dsp:nvSpPr>
        <dsp:cNvPr id="0" name=""/>
        <dsp:cNvSpPr/>
      </dsp:nvSpPr>
      <dsp:spPr>
        <a:xfrm>
          <a:off x="1079596" y="57712"/>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E984C-8338-47F9-82FA-680E6E0EF3D1}">
      <dsp:nvSpPr>
        <dsp:cNvPr id="0" name=""/>
        <dsp:cNvSpPr/>
      </dsp:nvSpPr>
      <dsp:spPr>
        <a:xfrm>
          <a:off x="1238725" y="216841"/>
          <a:ext cx="439499" cy="4394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973604-9252-45D9-B394-54FA7045992B}">
      <dsp:nvSpPr>
        <dsp:cNvPr id="0" name=""/>
        <dsp:cNvSpPr/>
      </dsp:nvSpPr>
      <dsp:spPr>
        <a:xfrm>
          <a:off x="1999731"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Understand Azure Event Grid</a:t>
          </a:r>
          <a:endParaRPr lang="en-DK" sz="1600" kern="1200"/>
        </a:p>
      </dsp:txBody>
      <dsp:txXfrm>
        <a:off x="1999731" y="57712"/>
        <a:ext cx="1786144" cy="757758"/>
      </dsp:txXfrm>
    </dsp:sp>
    <dsp:sp modelId="{1648F09D-1069-4B93-99F5-498E09AF5A04}">
      <dsp:nvSpPr>
        <dsp:cNvPr id="0" name=""/>
        <dsp:cNvSpPr/>
      </dsp:nvSpPr>
      <dsp:spPr>
        <a:xfrm>
          <a:off x="4097098" y="57712"/>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3FE00-9973-4959-A93A-B1102AFC467F}">
      <dsp:nvSpPr>
        <dsp:cNvPr id="0" name=""/>
        <dsp:cNvSpPr/>
      </dsp:nvSpPr>
      <dsp:spPr>
        <a:xfrm>
          <a:off x="4256227" y="216841"/>
          <a:ext cx="439499" cy="4394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15790F-8CCC-4F79-B4CF-B340BEF0BEF3}">
      <dsp:nvSpPr>
        <dsp:cNvPr id="0" name=""/>
        <dsp:cNvSpPr/>
      </dsp:nvSpPr>
      <dsp:spPr>
        <a:xfrm>
          <a:off x="5017233"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Custom Python libraries to interact with Event Grid</a:t>
          </a:r>
          <a:endParaRPr lang="en-DK" sz="1600" kern="1200" dirty="0"/>
        </a:p>
      </dsp:txBody>
      <dsp:txXfrm>
        <a:off x="5017233" y="57712"/>
        <a:ext cx="1786144" cy="757758"/>
      </dsp:txXfrm>
    </dsp:sp>
    <dsp:sp modelId="{2DEF06BF-12F1-41F1-876A-82359ABDDA42}">
      <dsp:nvSpPr>
        <dsp:cNvPr id="0" name=""/>
        <dsp:cNvSpPr/>
      </dsp:nvSpPr>
      <dsp:spPr>
        <a:xfrm>
          <a:off x="7114600" y="57712"/>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78EB6-C054-4C0E-A43E-9FB6878D43BE}">
      <dsp:nvSpPr>
        <dsp:cNvPr id="0" name=""/>
        <dsp:cNvSpPr/>
      </dsp:nvSpPr>
      <dsp:spPr>
        <a:xfrm>
          <a:off x="7273729" y="216841"/>
          <a:ext cx="439499" cy="439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5772B-C409-414F-BE43-C652126B3DD1}">
      <dsp:nvSpPr>
        <dsp:cNvPr id="0" name=""/>
        <dsp:cNvSpPr/>
      </dsp:nvSpPr>
      <dsp:spPr>
        <a:xfrm>
          <a:off x="8034735" y="57712"/>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Integration of libraries in our workspaces</a:t>
          </a:r>
          <a:endParaRPr lang="en-DK" sz="1600" kern="1200"/>
        </a:p>
      </dsp:txBody>
      <dsp:txXfrm>
        <a:off x="8034735" y="57712"/>
        <a:ext cx="1786144" cy="757758"/>
      </dsp:txXfrm>
    </dsp:sp>
    <dsp:sp modelId="{85E9F583-634C-467E-8209-24B733F38191}">
      <dsp:nvSpPr>
        <dsp:cNvPr id="0" name=""/>
        <dsp:cNvSpPr/>
      </dsp:nvSpPr>
      <dsp:spPr>
        <a:xfrm>
          <a:off x="1079596" y="1430741"/>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27ABA-804F-4BE6-A339-B876F4B51E5F}">
      <dsp:nvSpPr>
        <dsp:cNvPr id="0" name=""/>
        <dsp:cNvSpPr/>
      </dsp:nvSpPr>
      <dsp:spPr>
        <a:xfrm>
          <a:off x="1238725" y="1589871"/>
          <a:ext cx="439499" cy="439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AE3B1D-A4F0-41CB-B398-7F1AEF090D9A}">
      <dsp:nvSpPr>
        <dsp:cNvPr id="0" name=""/>
        <dsp:cNvSpPr/>
      </dsp:nvSpPr>
      <dsp:spPr>
        <a:xfrm>
          <a:off x="1999731"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Azure Service Bus as throttler and coordinator</a:t>
          </a:r>
          <a:endParaRPr lang="en-DK" sz="1600" kern="1200"/>
        </a:p>
      </dsp:txBody>
      <dsp:txXfrm>
        <a:off x="1999731" y="1430741"/>
        <a:ext cx="1786144" cy="757758"/>
      </dsp:txXfrm>
    </dsp:sp>
    <dsp:sp modelId="{48CF0AD8-B4E8-40EF-B98A-9DD1ACC8D30C}">
      <dsp:nvSpPr>
        <dsp:cNvPr id="0" name=""/>
        <dsp:cNvSpPr/>
      </dsp:nvSpPr>
      <dsp:spPr>
        <a:xfrm>
          <a:off x="4097098" y="1430741"/>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13C8A-2631-48D9-A75D-2E5AC3464B56}">
      <dsp:nvSpPr>
        <dsp:cNvPr id="0" name=""/>
        <dsp:cNvSpPr/>
      </dsp:nvSpPr>
      <dsp:spPr>
        <a:xfrm>
          <a:off x="4256227" y="1589871"/>
          <a:ext cx="439499" cy="4394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171B2B-BD3D-48D1-8375-01C8123B4EE1}">
      <dsp:nvSpPr>
        <dsp:cNvPr id="0" name=""/>
        <dsp:cNvSpPr/>
      </dsp:nvSpPr>
      <dsp:spPr>
        <a:xfrm>
          <a:off x="5017233"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Az Functions/Logic Apps/&lt;Your invention&gt;</a:t>
          </a:r>
          <a:endParaRPr lang="en-DK" sz="1600" kern="1200"/>
        </a:p>
      </dsp:txBody>
      <dsp:txXfrm>
        <a:off x="5017233" y="1430741"/>
        <a:ext cx="1786144" cy="757758"/>
      </dsp:txXfrm>
    </dsp:sp>
    <dsp:sp modelId="{9F18A933-C6E5-42C5-AD40-C76DBEB048C5}">
      <dsp:nvSpPr>
        <dsp:cNvPr id="0" name=""/>
        <dsp:cNvSpPr/>
      </dsp:nvSpPr>
      <dsp:spPr>
        <a:xfrm>
          <a:off x="7114600" y="1430741"/>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419F3-2E6A-4108-ABF8-1402EF1BD7C6}">
      <dsp:nvSpPr>
        <dsp:cNvPr id="0" name=""/>
        <dsp:cNvSpPr/>
      </dsp:nvSpPr>
      <dsp:spPr>
        <a:xfrm>
          <a:off x="7273729" y="1589871"/>
          <a:ext cx="439499" cy="4394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E261BB-CE90-4526-B91F-18CAECFC4ACF}">
      <dsp:nvSpPr>
        <dsp:cNvPr id="0" name=""/>
        <dsp:cNvSpPr/>
      </dsp:nvSpPr>
      <dsp:spPr>
        <a:xfrm>
          <a:off x="8034735" y="143074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Filtering based on topic, </a:t>
          </a:r>
          <a:r>
            <a:rPr lang="en-US" sz="1600" kern="1200" dirty="0" err="1"/>
            <a:t>eventType</a:t>
          </a:r>
          <a:r>
            <a:rPr lang="en-US" sz="1600" kern="1200" dirty="0"/>
            <a:t>, and/or subject</a:t>
          </a:r>
          <a:endParaRPr lang="en-DK" sz="1600" kern="1200" dirty="0"/>
        </a:p>
      </dsp:txBody>
      <dsp:txXfrm>
        <a:off x="8034735" y="1430741"/>
        <a:ext cx="1786144" cy="757758"/>
      </dsp:txXfrm>
    </dsp:sp>
    <dsp:sp modelId="{DF2AB00F-FCC1-434A-A491-D24E91CAF363}">
      <dsp:nvSpPr>
        <dsp:cNvPr id="0" name=""/>
        <dsp:cNvSpPr/>
      </dsp:nvSpPr>
      <dsp:spPr>
        <a:xfrm>
          <a:off x="1079596" y="2803771"/>
          <a:ext cx="757758" cy="7577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CE012-4FCA-4BBA-B08A-10A1239C3480}">
      <dsp:nvSpPr>
        <dsp:cNvPr id="0" name=""/>
        <dsp:cNvSpPr/>
      </dsp:nvSpPr>
      <dsp:spPr>
        <a:xfrm>
          <a:off x="1238725" y="2962900"/>
          <a:ext cx="439499" cy="4394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A26D9F-3B82-4569-BABC-1637F07867EE}">
      <dsp:nvSpPr>
        <dsp:cNvPr id="0" name=""/>
        <dsp:cNvSpPr/>
      </dsp:nvSpPr>
      <dsp:spPr>
        <a:xfrm>
          <a:off x="1999731" y="2803771"/>
          <a:ext cx="1786144" cy="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Reap the benefits</a:t>
          </a:r>
          <a:endParaRPr lang="en-DK" sz="1600" kern="1200"/>
        </a:p>
      </dsp:txBody>
      <dsp:txXfrm>
        <a:off x="1999731" y="2803771"/>
        <a:ext cx="1786144" cy="757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D1087-52F1-4888-803C-236E79794BF5}">
      <dsp:nvSpPr>
        <dsp:cNvPr id="0" name=""/>
        <dsp:cNvSpPr/>
      </dsp:nvSpPr>
      <dsp:spPr>
        <a:xfrm rot="5400000">
          <a:off x="6945781" y="-2903206"/>
          <a:ext cx="933085" cy="6976305"/>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System; All systems related events</a:t>
          </a:r>
        </a:p>
        <a:p>
          <a:pPr marL="171450" lvl="1" indent="-171450" algn="l" defTabSz="711200">
            <a:lnSpc>
              <a:spcPct val="90000"/>
            </a:lnSpc>
            <a:spcBef>
              <a:spcPct val="0"/>
            </a:spcBef>
            <a:spcAft>
              <a:spcPct val="15000"/>
            </a:spcAft>
            <a:buChar char="•"/>
          </a:pPr>
          <a:r>
            <a:rPr lang="en-US" sz="1600" kern="1200"/>
            <a:t>Data; All data related events</a:t>
          </a:r>
        </a:p>
        <a:p>
          <a:pPr marL="171450" lvl="1" indent="-171450" algn="l" defTabSz="711200">
            <a:lnSpc>
              <a:spcPct val="90000"/>
            </a:lnSpc>
            <a:spcBef>
              <a:spcPct val="0"/>
            </a:spcBef>
            <a:spcAft>
              <a:spcPct val="15000"/>
            </a:spcAft>
            <a:buChar char="•"/>
          </a:pPr>
          <a:r>
            <a:rPr lang="en-US" sz="1600" kern="1200"/>
            <a:t>Shipment; All event related to deployment: code, reports etc.</a:t>
          </a:r>
        </a:p>
      </dsp:txBody>
      <dsp:txXfrm rot="-5400000">
        <a:off x="3924172" y="163952"/>
        <a:ext cx="6930756" cy="841987"/>
      </dsp:txXfrm>
    </dsp:sp>
    <dsp:sp modelId="{1A3822B7-308A-4F75-BA42-0BF90F060D5A}">
      <dsp:nvSpPr>
        <dsp:cNvPr id="0" name=""/>
        <dsp:cNvSpPr/>
      </dsp:nvSpPr>
      <dsp:spPr>
        <a:xfrm>
          <a:off x="0" y="1767"/>
          <a:ext cx="3924171" cy="1166357"/>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Topic Filtering</a:t>
          </a:r>
        </a:p>
      </dsp:txBody>
      <dsp:txXfrm>
        <a:off x="56937" y="58704"/>
        <a:ext cx="3810297" cy="1052483"/>
      </dsp:txXfrm>
    </dsp:sp>
    <dsp:sp modelId="{9C9333E1-1983-468C-9814-520EED2A4BF6}">
      <dsp:nvSpPr>
        <dsp:cNvPr id="0" name=""/>
        <dsp:cNvSpPr/>
      </dsp:nvSpPr>
      <dsp:spPr>
        <a:xfrm rot="5400000">
          <a:off x="6945781" y="-1678531"/>
          <a:ext cx="933085" cy="6976305"/>
        </a:xfrm>
        <a:prstGeom prst="round2SameRect">
          <a:avLst/>
        </a:prstGeom>
        <a:solidFill>
          <a:schemeClr val="accent2">
            <a:tint val="40000"/>
            <a:alpha val="90000"/>
            <a:hueOff val="123599"/>
            <a:satOff val="-11908"/>
            <a:lumOff val="-1255"/>
            <a:alphaOff val="0"/>
          </a:schemeClr>
        </a:solidFill>
        <a:ln w="15875" cap="flat" cmpd="sng" algn="ctr">
          <a:solidFill>
            <a:schemeClr val="accent2">
              <a:tint val="40000"/>
              <a:alpha val="90000"/>
              <a:hueOff val="123599"/>
              <a:satOff val="-11908"/>
              <a:lumOff val="-1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production/status/notebook/init</a:t>
          </a:r>
        </a:p>
        <a:p>
          <a:pPr marL="171450" lvl="1" indent="-171450" algn="l" defTabSz="711200">
            <a:lnSpc>
              <a:spcPct val="90000"/>
            </a:lnSpc>
            <a:spcBef>
              <a:spcPct val="0"/>
            </a:spcBef>
            <a:spcAft>
              <a:spcPct val="15000"/>
            </a:spcAft>
            <a:buChar char="•"/>
          </a:pPr>
          <a:r>
            <a:rPr lang="en-US" sz="1600" kern="1200"/>
            <a:t>test/telemetry/file/success</a:t>
          </a:r>
        </a:p>
      </dsp:txBody>
      <dsp:txXfrm rot="-5400000">
        <a:off x="3924172" y="1388627"/>
        <a:ext cx="6930756" cy="841987"/>
      </dsp:txXfrm>
    </dsp:sp>
    <dsp:sp modelId="{C79701B3-1CD5-4CCB-A680-4F7BE7FC92E3}">
      <dsp:nvSpPr>
        <dsp:cNvPr id="0" name=""/>
        <dsp:cNvSpPr/>
      </dsp:nvSpPr>
      <dsp:spPr>
        <a:xfrm>
          <a:off x="0" y="1226442"/>
          <a:ext cx="3924171" cy="1166357"/>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Event Type Filtering</a:t>
          </a:r>
        </a:p>
      </dsp:txBody>
      <dsp:txXfrm>
        <a:off x="56937" y="1283379"/>
        <a:ext cx="3810297" cy="1052483"/>
      </dsp:txXfrm>
    </dsp:sp>
    <dsp:sp modelId="{9C216841-A5A3-48FA-AAD5-FA76E727CD6F}">
      <dsp:nvSpPr>
        <dsp:cNvPr id="0" name=""/>
        <dsp:cNvSpPr/>
      </dsp:nvSpPr>
      <dsp:spPr>
        <a:xfrm rot="5400000">
          <a:off x="6945781" y="-453856"/>
          <a:ext cx="933085" cy="6976305"/>
        </a:xfrm>
        <a:prstGeom prst="round2SameRect">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/blobServices/default/containers/&lt;container&gt;/blobs/&lt;blob&gt;</a:t>
          </a:r>
          <a:endParaRPr lang="en-US" sz="1600" kern="1200"/>
        </a:p>
        <a:p>
          <a:pPr marL="171450" lvl="1" indent="-171450" algn="l" defTabSz="711200">
            <a:lnSpc>
              <a:spcPct val="90000"/>
            </a:lnSpc>
            <a:spcBef>
              <a:spcPct val="0"/>
            </a:spcBef>
            <a:spcAft>
              <a:spcPct val="15000"/>
            </a:spcAft>
            <a:buChar char="•"/>
          </a:pPr>
          <a:r>
            <a:rPr lang="en-US" sz="1600" kern="1200"/>
            <a:t>/silver/pos/sales/&lt;customer&gt;</a:t>
          </a:r>
        </a:p>
      </dsp:txBody>
      <dsp:txXfrm rot="-5400000">
        <a:off x="3924172" y="2613302"/>
        <a:ext cx="6930756" cy="841987"/>
      </dsp:txXfrm>
    </dsp:sp>
    <dsp:sp modelId="{B9136CAC-62AB-407C-957C-EE7DCA47365C}">
      <dsp:nvSpPr>
        <dsp:cNvPr id="0" name=""/>
        <dsp:cNvSpPr/>
      </dsp:nvSpPr>
      <dsp:spPr>
        <a:xfrm>
          <a:off x="0" y="2451117"/>
          <a:ext cx="3924171" cy="1166357"/>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Subject Filtering</a:t>
          </a:r>
        </a:p>
      </dsp:txBody>
      <dsp:txXfrm>
        <a:off x="56937" y="2508054"/>
        <a:ext cx="3810297" cy="1052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84164-0C04-49BB-B1DA-626E5A2704D4}">
      <dsp:nvSpPr>
        <dsp:cNvPr id="0" name=""/>
        <dsp:cNvSpPr/>
      </dsp:nvSpPr>
      <dsp:spPr>
        <a:xfrm>
          <a:off x="2156238" y="14874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EFF50D-31E2-44C0-BBEB-4B199F818BCF}">
      <dsp:nvSpPr>
        <dsp:cNvPr id="0" name=""/>
        <dsp:cNvSpPr/>
      </dsp:nvSpPr>
      <dsp:spPr>
        <a:xfrm>
          <a:off x="752238" y="18035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Error Handling</a:t>
          </a:r>
        </a:p>
      </dsp:txBody>
      <dsp:txXfrm>
        <a:off x="752238" y="1803582"/>
        <a:ext cx="4320000" cy="648000"/>
      </dsp:txXfrm>
    </dsp:sp>
    <dsp:sp modelId="{0C4A9BA0-8F76-4E1C-8D69-075328BB3409}">
      <dsp:nvSpPr>
        <dsp:cNvPr id="0" name=""/>
        <dsp:cNvSpPr/>
      </dsp:nvSpPr>
      <dsp:spPr>
        <a:xfrm>
          <a:off x="752238" y="2518017"/>
          <a:ext cx="4320000" cy="95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Dead lettering; Events that cannot be delivered to any subscribers are sent to a dead-letter endpoint, helping to address and identify issues.</a:t>
          </a:r>
        </a:p>
      </dsp:txBody>
      <dsp:txXfrm>
        <a:off x="752238" y="2518017"/>
        <a:ext cx="4320000" cy="952477"/>
      </dsp:txXfrm>
    </dsp:sp>
    <dsp:sp modelId="{9B581DE7-4588-4132-AE1A-21AEF904C4C6}">
      <dsp:nvSpPr>
        <dsp:cNvPr id="0" name=""/>
        <dsp:cNvSpPr/>
      </dsp:nvSpPr>
      <dsp:spPr>
        <a:xfrm>
          <a:off x="7232238" y="14874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4EC6DE-1D66-4CA7-ACDD-49ED114D39E7}">
      <dsp:nvSpPr>
        <dsp:cNvPr id="0" name=""/>
        <dsp:cNvSpPr/>
      </dsp:nvSpPr>
      <dsp:spPr>
        <a:xfrm>
          <a:off x="5828238" y="18035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Resilience</a:t>
          </a:r>
        </a:p>
      </dsp:txBody>
      <dsp:txXfrm>
        <a:off x="5828238" y="1803582"/>
        <a:ext cx="4320000" cy="648000"/>
      </dsp:txXfrm>
    </dsp:sp>
    <dsp:sp modelId="{D7A3926E-E3AF-4ED5-A261-8923D08D3E51}">
      <dsp:nvSpPr>
        <dsp:cNvPr id="0" name=""/>
        <dsp:cNvSpPr/>
      </dsp:nvSpPr>
      <dsp:spPr>
        <a:xfrm>
          <a:off x="5828238" y="2518017"/>
          <a:ext cx="4320000" cy="95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Retry policies; Azure Event Grid employs automatic retry mechanisms to handle transient failures, ensuring that events are reliably delivered.</a:t>
          </a:r>
        </a:p>
      </dsp:txBody>
      <dsp:txXfrm>
        <a:off x="5828238" y="2518017"/>
        <a:ext cx="4320000" cy="952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BBB52-27F6-4102-AA4E-BEB3032DB4B4}">
      <dsp:nvSpPr>
        <dsp:cNvPr id="0" name=""/>
        <dsp:cNvSpPr/>
      </dsp:nvSpPr>
      <dsp:spPr>
        <a:xfrm>
          <a:off x="3433793" y="556"/>
          <a:ext cx="723625" cy="723625"/>
        </a:xfrm>
        <a:prstGeom prst="ellipse">
          <a:avLst/>
        </a:prstGeom>
        <a:solidFill>
          <a:schemeClr val="accent2">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CD0A7A2-C8BC-4D53-BF68-EEA7F06FA64F}">
      <dsp:nvSpPr>
        <dsp:cNvPr id="0" name=""/>
        <dsp:cNvSpPr/>
      </dsp:nvSpPr>
      <dsp:spPr>
        <a:xfrm>
          <a:off x="3795606" y="556"/>
          <a:ext cx="3860807" cy="72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kern="1200"/>
            <a:t>Publisher/Subscriber</a:t>
          </a:r>
          <a:endParaRPr lang="en-DK" sz="3600" kern="1200"/>
        </a:p>
      </dsp:txBody>
      <dsp:txXfrm>
        <a:off x="3795606" y="556"/>
        <a:ext cx="3860807" cy="723625"/>
      </dsp:txXfrm>
    </dsp:sp>
    <dsp:sp modelId="{498109E1-BBE4-48A4-B522-F89AD683A400}">
      <dsp:nvSpPr>
        <dsp:cNvPr id="0" name=""/>
        <dsp:cNvSpPr/>
      </dsp:nvSpPr>
      <dsp:spPr>
        <a:xfrm>
          <a:off x="3433793" y="724182"/>
          <a:ext cx="723625" cy="723625"/>
        </a:xfrm>
        <a:prstGeom prst="ellipse">
          <a:avLst/>
        </a:prstGeom>
        <a:solidFill>
          <a:schemeClr val="accent3">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DCF3F8B-A021-40BF-9803-8A34970CAC96}">
      <dsp:nvSpPr>
        <dsp:cNvPr id="0" name=""/>
        <dsp:cNvSpPr/>
      </dsp:nvSpPr>
      <dsp:spPr>
        <a:xfrm>
          <a:off x="3795606" y="724182"/>
          <a:ext cx="3860807" cy="72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kern="1200"/>
            <a:t>eventSchema</a:t>
          </a:r>
          <a:endParaRPr lang="en-DK" sz="3600" kern="1200"/>
        </a:p>
      </dsp:txBody>
      <dsp:txXfrm>
        <a:off x="3795606" y="724182"/>
        <a:ext cx="3860807" cy="723625"/>
      </dsp:txXfrm>
    </dsp:sp>
    <dsp:sp modelId="{FA8E6665-23FF-45B0-B2EC-5A0DAB89070D}">
      <dsp:nvSpPr>
        <dsp:cNvPr id="0" name=""/>
        <dsp:cNvSpPr/>
      </dsp:nvSpPr>
      <dsp:spPr>
        <a:xfrm>
          <a:off x="3433793" y="1447808"/>
          <a:ext cx="723625" cy="723625"/>
        </a:xfrm>
        <a:prstGeom prst="ellipse">
          <a:avLst/>
        </a:prstGeom>
        <a:solidFill>
          <a:schemeClr val="accent4">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CFDE80D-C992-46DB-A19F-182CF87B5725}">
      <dsp:nvSpPr>
        <dsp:cNvPr id="0" name=""/>
        <dsp:cNvSpPr/>
      </dsp:nvSpPr>
      <dsp:spPr>
        <a:xfrm>
          <a:off x="3795606" y="1447808"/>
          <a:ext cx="3860807" cy="72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kern="1200"/>
            <a:t>Routing</a:t>
          </a:r>
          <a:endParaRPr lang="en-DK" sz="3600" kern="1200"/>
        </a:p>
      </dsp:txBody>
      <dsp:txXfrm>
        <a:off x="3795606" y="1447808"/>
        <a:ext cx="3860807" cy="723625"/>
      </dsp:txXfrm>
    </dsp:sp>
    <dsp:sp modelId="{35F3678D-78BF-4AD9-9641-C02BB0D57664}">
      <dsp:nvSpPr>
        <dsp:cNvPr id="0" name=""/>
        <dsp:cNvSpPr/>
      </dsp:nvSpPr>
      <dsp:spPr>
        <a:xfrm>
          <a:off x="3433793" y="2171433"/>
          <a:ext cx="723625" cy="723625"/>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1F944C2-F902-4B95-84A4-FFD003190988}">
      <dsp:nvSpPr>
        <dsp:cNvPr id="0" name=""/>
        <dsp:cNvSpPr/>
      </dsp:nvSpPr>
      <dsp:spPr>
        <a:xfrm>
          <a:off x="3795606" y="2171433"/>
          <a:ext cx="3860807" cy="72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kern="1200"/>
            <a:t>Dead letter</a:t>
          </a:r>
          <a:endParaRPr lang="en-DK" sz="3600" kern="1200"/>
        </a:p>
      </dsp:txBody>
      <dsp:txXfrm>
        <a:off x="3795606" y="2171433"/>
        <a:ext cx="3860807" cy="723625"/>
      </dsp:txXfrm>
    </dsp:sp>
    <dsp:sp modelId="{D896EBBD-A6E4-428C-8C3D-5C5F34D4F611}">
      <dsp:nvSpPr>
        <dsp:cNvPr id="0" name=""/>
        <dsp:cNvSpPr/>
      </dsp:nvSpPr>
      <dsp:spPr>
        <a:xfrm>
          <a:off x="3433793" y="2895059"/>
          <a:ext cx="723625" cy="723625"/>
        </a:xfrm>
        <a:prstGeom prst="ellipse">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3E8D157-C1AB-46EC-8FC5-DEC82C5FD105}">
      <dsp:nvSpPr>
        <dsp:cNvPr id="0" name=""/>
        <dsp:cNvSpPr/>
      </dsp:nvSpPr>
      <dsp:spPr>
        <a:xfrm>
          <a:off x="3795606" y="2895059"/>
          <a:ext cx="3860807" cy="72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kern="1200"/>
            <a:t>Retry</a:t>
          </a:r>
          <a:endParaRPr lang="en-DK" sz="3600" kern="1200"/>
        </a:p>
      </dsp:txBody>
      <dsp:txXfrm>
        <a:off x="3795606" y="2895059"/>
        <a:ext cx="3860807" cy="723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E6FA4-B0F6-4BE1-94E8-1FA924E5D309}">
      <dsp:nvSpPr>
        <dsp:cNvPr id="0" name=""/>
        <dsp:cNvSpPr/>
      </dsp:nvSpPr>
      <dsp:spPr>
        <a:xfrm>
          <a:off x="2088686" y="120"/>
          <a:ext cx="1206333" cy="1206333"/>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E608EC-26DA-451C-9E8A-7059288C4C9D}">
      <dsp:nvSpPr>
        <dsp:cNvPr id="0" name=""/>
        <dsp:cNvSpPr/>
      </dsp:nvSpPr>
      <dsp:spPr>
        <a:xfrm>
          <a:off x="2691853" y="120"/>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Create Queue(s)</a:t>
          </a:r>
        </a:p>
      </dsp:txBody>
      <dsp:txXfrm>
        <a:off x="2691853" y="120"/>
        <a:ext cx="6436231" cy="1206333"/>
      </dsp:txXfrm>
    </dsp:sp>
    <dsp:sp modelId="{29C6781F-F463-4800-BEE3-34FC3BB7F502}">
      <dsp:nvSpPr>
        <dsp:cNvPr id="0" name=""/>
        <dsp:cNvSpPr/>
      </dsp:nvSpPr>
      <dsp:spPr>
        <a:xfrm>
          <a:off x="2088686" y="1206454"/>
          <a:ext cx="1206333" cy="1206333"/>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2E0ABC0-0A3A-4B59-9CA8-34BB6E87CD8F}">
      <dsp:nvSpPr>
        <dsp:cNvPr id="0" name=""/>
        <dsp:cNvSpPr/>
      </dsp:nvSpPr>
      <dsp:spPr>
        <a:xfrm>
          <a:off x="2691853" y="1206454"/>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Keep track of message(s) and re-run</a:t>
          </a:r>
        </a:p>
      </dsp:txBody>
      <dsp:txXfrm>
        <a:off x="2691853" y="1206454"/>
        <a:ext cx="6436231" cy="1206333"/>
      </dsp:txXfrm>
    </dsp:sp>
    <dsp:sp modelId="{990DB78F-21A7-4FF2-8212-8819C3BB88C0}">
      <dsp:nvSpPr>
        <dsp:cNvPr id="0" name=""/>
        <dsp:cNvSpPr/>
      </dsp:nvSpPr>
      <dsp:spPr>
        <a:xfrm>
          <a:off x="2088686" y="2412787"/>
          <a:ext cx="1206333" cy="1206333"/>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279C83B-7826-47C7-A719-CAD148FA7CB0}">
      <dsp:nvSpPr>
        <dsp:cNvPr id="0" name=""/>
        <dsp:cNvSpPr/>
      </dsp:nvSpPr>
      <dsp:spPr>
        <a:xfrm>
          <a:off x="2691853" y="2412787"/>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Send message(s)</a:t>
          </a:r>
          <a:endParaRPr lang="en-DK" sz="3900" kern="1200"/>
        </a:p>
      </dsp:txBody>
      <dsp:txXfrm>
        <a:off x="2691853" y="2412787"/>
        <a:ext cx="6436231" cy="12063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66683-31FE-4595-A5E0-A4A4A209B18E}">
      <dsp:nvSpPr>
        <dsp:cNvPr id="0" name=""/>
        <dsp:cNvSpPr/>
      </dsp:nvSpPr>
      <dsp:spPr>
        <a:xfrm>
          <a:off x="2088686" y="120"/>
          <a:ext cx="1206333" cy="1206333"/>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6CA742B-B3FD-4F34-92EF-63490D655089}">
      <dsp:nvSpPr>
        <dsp:cNvPr id="0" name=""/>
        <dsp:cNvSpPr/>
      </dsp:nvSpPr>
      <dsp:spPr>
        <a:xfrm>
          <a:off x="2691853" y="120"/>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7150" rIns="0" bIns="57150" numCol="1" spcCol="1270" anchor="ctr" anchorCtr="0">
          <a:noAutofit/>
        </a:bodyPr>
        <a:lstStyle/>
        <a:p>
          <a:pPr marL="0" lvl="0" indent="0" algn="l" defTabSz="2000250">
            <a:lnSpc>
              <a:spcPct val="90000"/>
            </a:lnSpc>
            <a:spcBef>
              <a:spcPct val="0"/>
            </a:spcBef>
            <a:spcAft>
              <a:spcPct val="35000"/>
            </a:spcAft>
            <a:buNone/>
          </a:pPr>
          <a:r>
            <a:rPr lang="en-US" sz="4500" kern="1200"/>
            <a:t>Create function (VS Code)</a:t>
          </a:r>
          <a:endParaRPr lang="en-DK" sz="4500" kern="1200"/>
        </a:p>
      </dsp:txBody>
      <dsp:txXfrm>
        <a:off x="2691853" y="120"/>
        <a:ext cx="6436231" cy="1206333"/>
      </dsp:txXfrm>
    </dsp:sp>
    <dsp:sp modelId="{E793C237-0976-455B-ABD1-67CDD25E0FD0}">
      <dsp:nvSpPr>
        <dsp:cNvPr id="0" name=""/>
        <dsp:cNvSpPr/>
      </dsp:nvSpPr>
      <dsp:spPr>
        <a:xfrm>
          <a:off x="2088686" y="1206454"/>
          <a:ext cx="1206333" cy="1206333"/>
        </a:xfrm>
        <a:prstGeom prst="ellipse">
          <a:avLst/>
        </a:prstGeom>
        <a:solidFill>
          <a:schemeClr val="accent5">
            <a:alpha val="50000"/>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2F2524A-40D1-422C-A478-07FF81FB47D7}">
      <dsp:nvSpPr>
        <dsp:cNvPr id="0" name=""/>
        <dsp:cNvSpPr/>
      </dsp:nvSpPr>
      <dsp:spPr>
        <a:xfrm>
          <a:off x="2691853" y="1206454"/>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7150" rIns="0" bIns="57150" numCol="1" spcCol="1270" anchor="ctr" anchorCtr="0">
          <a:noAutofit/>
        </a:bodyPr>
        <a:lstStyle/>
        <a:p>
          <a:pPr marL="0" lvl="0" indent="0" algn="l" defTabSz="2000250">
            <a:lnSpc>
              <a:spcPct val="90000"/>
            </a:lnSpc>
            <a:spcBef>
              <a:spcPct val="0"/>
            </a:spcBef>
            <a:spcAft>
              <a:spcPct val="35000"/>
            </a:spcAft>
            <a:buNone/>
          </a:pPr>
          <a:r>
            <a:rPr lang="en-US" sz="4500" kern="1200"/>
            <a:t>Get Endpoint  via Portal/CLI</a:t>
          </a:r>
          <a:endParaRPr lang="en-DK" sz="4500" kern="1200"/>
        </a:p>
      </dsp:txBody>
      <dsp:txXfrm>
        <a:off x="2691853" y="1206454"/>
        <a:ext cx="6436231" cy="1206333"/>
      </dsp:txXfrm>
    </dsp:sp>
    <dsp:sp modelId="{B4A5434B-40B9-4688-A179-C2A678CB92C9}">
      <dsp:nvSpPr>
        <dsp:cNvPr id="0" name=""/>
        <dsp:cNvSpPr/>
      </dsp:nvSpPr>
      <dsp:spPr>
        <a:xfrm>
          <a:off x="2088686" y="2412787"/>
          <a:ext cx="1206333" cy="1206333"/>
        </a:xfrm>
        <a:prstGeom prst="ellipse">
          <a:avLst/>
        </a:prstGeom>
        <a:solidFill>
          <a:schemeClr val="accent5">
            <a:alpha val="50000"/>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D1CD7AA-F557-4C4C-9D43-ABAECE64FF11}">
      <dsp:nvSpPr>
        <dsp:cNvPr id="0" name=""/>
        <dsp:cNvSpPr/>
      </dsp:nvSpPr>
      <dsp:spPr>
        <a:xfrm>
          <a:off x="2691853" y="2412787"/>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7150" rIns="0" bIns="57150" numCol="1" spcCol="1270" anchor="ctr" anchorCtr="0">
          <a:noAutofit/>
        </a:bodyPr>
        <a:lstStyle/>
        <a:p>
          <a:pPr marL="0" lvl="0" indent="0" algn="l" defTabSz="2000250">
            <a:lnSpc>
              <a:spcPct val="90000"/>
            </a:lnSpc>
            <a:spcBef>
              <a:spcPct val="0"/>
            </a:spcBef>
            <a:spcAft>
              <a:spcPct val="35000"/>
            </a:spcAft>
            <a:buNone/>
          </a:pPr>
          <a:r>
            <a:rPr lang="en-US" sz="4500" kern="1200"/>
            <a:t>Get Key via Portal/CLI</a:t>
          </a:r>
          <a:endParaRPr lang="en-DK" sz="4500" kern="1200"/>
        </a:p>
      </dsp:txBody>
      <dsp:txXfrm>
        <a:off x="2691853" y="2412787"/>
        <a:ext cx="6436231" cy="12063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99BB8-9473-494F-AD28-4E77619E90AC}">
      <dsp:nvSpPr>
        <dsp:cNvPr id="0" name=""/>
        <dsp:cNvSpPr/>
      </dsp:nvSpPr>
      <dsp:spPr>
        <a:xfrm>
          <a:off x="2930290" y="993"/>
          <a:ext cx="904313" cy="904313"/>
        </a:xfrm>
        <a:prstGeom prst="ellipse">
          <a:avLst/>
        </a:prstGeom>
        <a:solidFill>
          <a:schemeClr val="accent2">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B0A35BE-0B60-409E-91DA-78D905F7D072}">
      <dsp:nvSpPr>
        <dsp:cNvPr id="0" name=""/>
        <dsp:cNvSpPr/>
      </dsp:nvSpPr>
      <dsp:spPr>
        <a:xfrm>
          <a:off x="3382447" y="993"/>
          <a:ext cx="4824844" cy="90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3180" rIns="0" bIns="43180" numCol="1" spcCol="1270" anchor="ctr" anchorCtr="0">
          <a:noAutofit/>
        </a:bodyPr>
        <a:lstStyle/>
        <a:p>
          <a:pPr marL="0" lvl="0" indent="0" algn="l" defTabSz="1511300">
            <a:lnSpc>
              <a:spcPct val="90000"/>
            </a:lnSpc>
            <a:spcBef>
              <a:spcPct val="0"/>
            </a:spcBef>
            <a:spcAft>
              <a:spcPct val="35000"/>
            </a:spcAft>
            <a:buNone/>
          </a:pPr>
          <a:r>
            <a:rPr lang="en-US" sz="3400" kern="1200"/>
            <a:t>Create New Environment</a:t>
          </a:r>
          <a:endParaRPr lang="en-DK" sz="3400" kern="1200"/>
        </a:p>
      </dsp:txBody>
      <dsp:txXfrm>
        <a:off x="3382447" y="993"/>
        <a:ext cx="4824844" cy="904313"/>
      </dsp:txXfrm>
    </dsp:sp>
    <dsp:sp modelId="{9F44E140-5EDA-4FDD-A4F2-9DFD9AEB353F}">
      <dsp:nvSpPr>
        <dsp:cNvPr id="0" name=""/>
        <dsp:cNvSpPr/>
      </dsp:nvSpPr>
      <dsp:spPr>
        <a:xfrm>
          <a:off x="2930290" y="905307"/>
          <a:ext cx="904313" cy="904313"/>
        </a:xfrm>
        <a:prstGeom prst="ellipse">
          <a:avLst/>
        </a:prstGeom>
        <a:solidFill>
          <a:schemeClr val="accent2">
            <a:alpha val="50000"/>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FF08929-B477-4D81-89AD-C05D60325E1E}">
      <dsp:nvSpPr>
        <dsp:cNvPr id="0" name=""/>
        <dsp:cNvSpPr/>
      </dsp:nvSpPr>
      <dsp:spPr>
        <a:xfrm>
          <a:off x="3382447" y="905307"/>
          <a:ext cx="4824844" cy="90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3180" rIns="0" bIns="43180" numCol="1" spcCol="1270" anchor="ctr" anchorCtr="0">
          <a:noAutofit/>
        </a:bodyPr>
        <a:lstStyle/>
        <a:p>
          <a:pPr marL="0" lvl="0" indent="0" algn="l" defTabSz="1511300">
            <a:lnSpc>
              <a:spcPct val="90000"/>
            </a:lnSpc>
            <a:spcBef>
              <a:spcPct val="0"/>
            </a:spcBef>
            <a:spcAft>
              <a:spcPct val="35000"/>
            </a:spcAft>
            <a:buNone/>
          </a:pPr>
          <a:r>
            <a:rPr lang="en-US" sz="3400" kern="1200"/>
            <a:t>Upload code (.whl)</a:t>
          </a:r>
          <a:endParaRPr lang="en-DK" sz="3400" kern="1200"/>
        </a:p>
      </dsp:txBody>
      <dsp:txXfrm>
        <a:off x="3382447" y="905307"/>
        <a:ext cx="4824844" cy="904313"/>
      </dsp:txXfrm>
    </dsp:sp>
    <dsp:sp modelId="{078AE6E3-6259-4178-BF30-A3703E874BFC}">
      <dsp:nvSpPr>
        <dsp:cNvPr id="0" name=""/>
        <dsp:cNvSpPr/>
      </dsp:nvSpPr>
      <dsp:spPr>
        <a:xfrm>
          <a:off x="2930290" y="1809621"/>
          <a:ext cx="904313" cy="904313"/>
        </a:xfrm>
        <a:prstGeom prst="ellipse">
          <a:avLst/>
        </a:prstGeom>
        <a:solidFill>
          <a:schemeClr val="accent2">
            <a:alpha val="50000"/>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5646431-E6A5-483A-9A97-AFF76ABAB2E0}">
      <dsp:nvSpPr>
        <dsp:cNvPr id="0" name=""/>
        <dsp:cNvSpPr/>
      </dsp:nvSpPr>
      <dsp:spPr>
        <a:xfrm>
          <a:off x="3382447" y="1809621"/>
          <a:ext cx="4824844" cy="90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3180" rIns="0" bIns="43180" numCol="1" spcCol="1270" anchor="ctr" anchorCtr="0">
          <a:noAutofit/>
        </a:bodyPr>
        <a:lstStyle/>
        <a:p>
          <a:pPr marL="0" lvl="0" indent="0" algn="l" defTabSz="1511300">
            <a:lnSpc>
              <a:spcPct val="90000"/>
            </a:lnSpc>
            <a:spcBef>
              <a:spcPct val="0"/>
            </a:spcBef>
            <a:spcAft>
              <a:spcPct val="35000"/>
            </a:spcAft>
            <a:buNone/>
          </a:pPr>
          <a:r>
            <a:rPr lang="en-US" sz="3400" kern="1200"/>
            <a:t>Import code into notebook</a:t>
          </a:r>
          <a:endParaRPr lang="en-DK" sz="3400" kern="1200"/>
        </a:p>
      </dsp:txBody>
      <dsp:txXfrm>
        <a:off x="3382447" y="1809621"/>
        <a:ext cx="4824844" cy="904313"/>
      </dsp:txXfrm>
    </dsp:sp>
    <dsp:sp modelId="{F0331FE5-BA3E-49AC-9248-2C10925D9299}">
      <dsp:nvSpPr>
        <dsp:cNvPr id="0" name=""/>
        <dsp:cNvSpPr/>
      </dsp:nvSpPr>
      <dsp:spPr>
        <a:xfrm>
          <a:off x="2930290" y="2713934"/>
          <a:ext cx="904313" cy="904313"/>
        </a:xfrm>
        <a:prstGeom prst="ellipse">
          <a:avLst/>
        </a:prstGeom>
        <a:solidFill>
          <a:schemeClr val="accent2">
            <a:alpha val="50000"/>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AAB8932-5449-4475-843E-CC1423BADE11}">
      <dsp:nvSpPr>
        <dsp:cNvPr id="0" name=""/>
        <dsp:cNvSpPr/>
      </dsp:nvSpPr>
      <dsp:spPr>
        <a:xfrm>
          <a:off x="3382447" y="2713934"/>
          <a:ext cx="4824844" cy="90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3180" rIns="0" bIns="43180" numCol="1" spcCol="1270" anchor="ctr" anchorCtr="0">
          <a:noAutofit/>
        </a:bodyPr>
        <a:lstStyle/>
        <a:p>
          <a:pPr marL="0" lvl="0" indent="0" algn="l" defTabSz="1511300">
            <a:lnSpc>
              <a:spcPct val="90000"/>
            </a:lnSpc>
            <a:spcBef>
              <a:spcPct val="0"/>
            </a:spcBef>
            <a:spcAft>
              <a:spcPct val="35000"/>
            </a:spcAft>
            <a:buNone/>
          </a:pPr>
          <a:r>
            <a:rPr lang="en-US" sz="3400" kern="1200"/>
            <a:t>Send message</a:t>
          </a:r>
          <a:endParaRPr lang="en-DK" sz="3400" kern="1200"/>
        </a:p>
      </dsp:txBody>
      <dsp:txXfrm>
        <a:off x="3382447" y="2713934"/>
        <a:ext cx="4824844" cy="9043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75966-65A3-4EC4-88DA-343D38BF3A27}">
      <dsp:nvSpPr>
        <dsp:cNvPr id="0" name=""/>
        <dsp:cNvSpPr/>
      </dsp:nvSpPr>
      <dsp:spPr>
        <a:xfrm>
          <a:off x="2088686" y="120"/>
          <a:ext cx="1206333" cy="1206333"/>
        </a:xfrm>
        <a:prstGeom prst="ellipse">
          <a:avLst/>
        </a:prstGeom>
        <a:solidFill>
          <a:schemeClr val="dk2">
            <a:alpha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DEB9AB6-42F3-4D85-8651-6EB9EBAC4F44}">
      <dsp:nvSpPr>
        <dsp:cNvPr id="0" name=""/>
        <dsp:cNvSpPr/>
      </dsp:nvSpPr>
      <dsp:spPr>
        <a:xfrm>
          <a:off x="2691853" y="120"/>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Each topic can subscribe to + down stream services</a:t>
          </a:r>
          <a:endParaRPr lang="en-DK" sz="3900" kern="1200"/>
        </a:p>
      </dsp:txBody>
      <dsp:txXfrm>
        <a:off x="2691853" y="120"/>
        <a:ext cx="6436231" cy="1206333"/>
      </dsp:txXfrm>
    </dsp:sp>
    <dsp:sp modelId="{009E1051-8B28-44B4-AE1E-7D5AC9F3B867}">
      <dsp:nvSpPr>
        <dsp:cNvPr id="0" name=""/>
        <dsp:cNvSpPr/>
      </dsp:nvSpPr>
      <dsp:spPr>
        <a:xfrm>
          <a:off x="2088686" y="1206454"/>
          <a:ext cx="1206333" cy="1206333"/>
        </a:xfrm>
        <a:prstGeom prst="ellipse">
          <a:avLst/>
        </a:prstGeom>
        <a:solidFill>
          <a:schemeClr val="dk2">
            <a:alpha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E9AFF3E-4AC6-4B33-980B-FD91CF010290}">
      <dsp:nvSpPr>
        <dsp:cNvPr id="0" name=""/>
        <dsp:cNvSpPr/>
      </dsp:nvSpPr>
      <dsp:spPr>
        <a:xfrm>
          <a:off x="2691853" y="1206454"/>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Binding Azure Function Apps</a:t>
          </a:r>
          <a:endParaRPr lang="en-DK" sz="3900" kern="1200"/>
        </a:p>
      </dsp:txBody>
      <dsp:txXfrm>
        <a:off x="2691853" y="1206454"/>
        <a:ext cx="6436231" cy="1206333"/>
      </dsp:txXfrm>
    </dsp:sp>
    <dsp:sp modelId="{D6451A8F-034D-4F00-92B0-3BF770976CF3}">
      <dsp:nvSpPr>
        <dsp:cNvPr id="0" name=""/>
        <dsp:cNvSpPr/>
      </dsp:nvSpPr>
      <dsp:spPr>
        <a:xfrm>
          <a:off x="2088686" y="2412787"/>
          <a:ext cx="1206333" cy="1206333"/>
        </a:xfrm>
        <a:prstGeom prst="ellipse">
          <a:avLst/>
        </a:prstGeom>
        <a:solidFill>
          <a:schemeClr val="dk2">
            <a:alpha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4ABBC87-B0A2-492A-91BE-C17A6D6E41E6}">
      <dsp:nvSpPr>
        <dsp:cNvPr id="0" name=""/>
        <dsp:cNvSpPr/>
      </dsp:nvSpPr>
      <dsp:spPr>
        <a:xfrm>
          <a:off x="2691853" y="2412787"/>
          <a:ext cx="6436231" cy="1206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9530" rIns="0" bIns="49530" numCol="1" spcCol="1270" anchor="ctr" anchorCtr="0">
          <a:noAutofit/>
        </a:bodyPr>
        <a:lstStyle/>
        <a:p>
          <a:pPr marL="0" lvl="0" indent="0" algn="l" defTabSz="1733550">
            <a:lnSpc>
              <a:spcPct val="90000"/>
            </a:lnSpc>
            <a:spcBef>
              <a:spcPct val="0"/>
            </a:spcBef>
            <a:spcAft>
              <a:spcPct val="35000"/>
            </a:spcAft>
            <a:buNone/>
          </a:pPr>
          <a:r>
            <a:rPr lang="en-US" sz="3900" kern="1200"/>
            <a:t>Native support in Azure Logic Apps</a:t>
          </a:r>
          <a:endParaRPr lang="en-DK" sz="3900" kern="1200"/>
        </a:p>
      </dsp:txBody>
      <dsp:txXfrm>
        <a:off x="2691853" y="2412787"/>
        <a:ext cx="6436231" cy="120633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2F672-624C-4AC6-826D-FE6A5ED17311}" type="datetimeFigureOut">
              <a:rPr lang="en-DK" smtClean="0"/>
              <a:t>31/05/2024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6FF97-8932-4EE6-A379-77C2E5E47802}" type="slidenum">
              <a:rPr lang="en-DK" smtClean="0"/>
              <a:t>‹#›</a:t>
            </a:fld>
            <a:endParaRPr lang="en-DK"/>
          </a:p>
        </p:txBody>
      </p:sp>
    </p:spTree>
    <p:extLst>
      <p:ext uri="{BB962C8B-B14F-4D97-AF65-F5344CB8AC3E}">
        <p14:creationId xmlns:p14="http://schemas.microsoft.com/office/powerpoint/2010/main" val="295401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session on Azure Event Grid and Fabric Notebooks</a:t>
            </a:r>
          </a:p>
          <a:p>
            <a:r>
              <a:rPr lang="en-US" dirty="0"/>
              <a:t>I am really happy to have been selected to speak at this event again, as I have done a couple of times before. This time around it not going to be Power BI specific, rather a mix of something new and something well established.</a:t>
            </a:r>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a:t>
            </a:fld>
            <a:endParaRPr lang="en-DK"/>
          </a:p>
        </p:txBody>
      </p:sp>
    </p:spTree>
    <p:extLst>
      <p:ext uri="{BB962C8B-B14F-4D97-AF65-F5344CB8AC3E}">
        <p14:creationId xmlns:p14="http://schemas.microsoft.com/office/powerpoint/2010/main" val="3108396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12</a:t>
            </a:fld>
            <a:endParaRPr lang="en-DK"/>
          </a:p>
        </p:txBody>
      </p:sp>
    </p:spTree>
    <p:extLst>
      <p:ext uri="{BB962C8B-B14F-4D97-AF65-F5344CB8AC3E}">
        <p14:creationId xmlns:p14="http://schemas.microsoft.com/office/powerpoint/2010/main" val="283052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13</a:t>
            </a:fld>
            <a:endParaRPr lang="en-DK"/>
          </a:p>
        </p:txBody>
      </p:sp>
    </p:spTree>
    <p:extLst>
      <p:ext uri="{BB962C8B-B14F-4D97-AF65-F5344CB8AC3E}">
        <p14:creationId xmlns:p14="http://schemas.microsoft.com/office/powerpoint/2010/main" val="262460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14</a:t>
            </a:fld>
            <a:endParaRPr lang="en-DK"/>
          </a:p>
        </p:txBody>
      </p:sp>
    </p:spTree>
    <p:extLst>
      <p:ext uri="{BB962C8B-B14F-4D97-AF65-F5344CB8AC3E}">
        <p14:creationId xmlns:p14="http://schemas.microsoft.com/office/powerpoint/2010/main" val="1012623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Complementing the dynamic routing prowess of Azure Event Grid, Azure Service Bus Queues provide a robust foundation for reliable, ordered message processing. Messages are durably stored, ensuring that they are retained until successfully consumed, even in the face of transient failures. If message ordering is critical, Service Bus Queues support ordered message processing, guaranteeing that messages are processed in the sequence they arrive.</a:t>
            </a:r>
          </a:p>
          <a:p>
            <a:r>
              <a:rPr lang="en-US" b="0" i="0">
                <a:solidFill>
                  <a:srgbClr val="374151"/>
                </a:solidFill>
                <a:effectLst/>
                <a:latin typeface="Söhne"/>
              </a:rPr>
              <a:t>You can however bypass the last part by implementing sessions, which is an advanced technique in queuing where you can implement sort of a VIP queue system</a:t>
            </a:r>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16</a:t>
            </a:fld>
            <a:endParaRPr lang="en-DK"/>
          </a:p>
        </p:txBody>
      </p:sp>
    </p:spTree>
    <p:extLst>
      <p:ext uri="{BB962C8B-B14F-4D97-AF65-F5344CB8AC3E}">
        <p14:creationId xmlns:p14="http://schemas.microsoft.com/office/powerpoint/2010/main" val="134923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Complementing the dynamic routing prowess of Azure Event Grid, Azure Service Bus Queues provide a robust foundation for reliable, ordered message processing. Messages are durably stored, ensuring that they are retained until successfully consumed, even in the face of transient failures. If message ordering is critical, Service Bus Queues support ordered message processing, guaranteeing that messages are processed in the sequence they arrive.</a:t>
            </a:r>
          </a:p>
          <a:p>
            <a:r>
              <a:rPr lang="en-US" b="0" i="0" dirty="0">
                <a:solidFill>
                  <a:srgbClr val="374151"/>
                </a:solidFill>
                <a:effectLst/>
                <a:latin typeface="Söhne"/>
              </a:rPr>
              <a:t>You can however bypass the last part by implementing sessions, which is an advanced technique in queuing where you can implement sort of a VIP queue system</a:t>
            </a:r>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17</a:t>
            </a:fld>
            <a:endParaRPr lang="en-DK"/>
          </a:p>
        </p:txBody>
      </p:sp>
    </p:spTree>
    <p:extLst>
      <p:ext uri="{BB962C8B-B14F-4D97-AF65-F5344CB8AC3E}">
        <p14:creationId xmlns:p14="http://schemas.microsoft.com/office/powerpoint/2010/main" val="419633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20</a:t>
            </a:fld>
            <a:endParaRPr lang="en-DK"/>
          </a:p>
        </p:txBody>
      </p:sp>
    </p:spTree>
    <p:extLst>
      <p:ext uri="{BB962C8B-B14F-4D97-AF65-F5344CB8AC3E}">
        <p14:creationId xmlns:p14="http://schemas.microsoft.com/office/powerpoint/2010/main" val="288392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As we embark on our exploration of Azure Event Grid, let's delve into the foundational understanding of this powerful tool. Azure Event Grid serves as a dynamic </a:t>
            </a:r>
            <a:r>
              <a:rPr lang="en-US" b="0" i="0" dirty="0" err="1">
                <a:solidFill>
                  <a:srgbClr val="374151"/>
                </a:solidFill>
                <a:effectLst/>
                <a:latin typeface="Söhne"/>
              </a:rPr>
              <a:t>eventing</a:t>
            </a:r>
            <a:r>
              <a:rPr lang="en-US" b="0" i="0" dirty="0">
                <a:solidFill>
                  <a:srgbClr val="374151"/>
                </a:solidFill>
                <a:effectLst/>
                <a:latin typeface="Söhne"/>
              </a:rPr>
              <a:t> service that opens up a realm of possibilities in unifying and automating your data loading workflows.</a:t>
            </a:r>
          </a:p>
          <a:p>
            <a:pPr algn="l"/>
            <a:endParaRPr lang="en-US" b="0" i="0" dirty="0">
              <a:solidFill>
                <a:srgbClr val="374151"/>
              </a:solidFill>
              <a:effectLst/>
              <a:latin typeface="Söhne"/>
            </a:endParaRPr>
          </a:p>
          <a:p>
            <a:pPr algn="l"/>
            <a:r>
              <a:rPr lang="en-US" b="0" i="0" dirty="0">
                <a:solidFill>
                  <a:srgbClr val="374151"/>
                </a:solidFill>
                <a:effectLst/>
                <a:latin typeface="Söhne"/>
              </a:rPr>
              <a:t>At its core, Azure Event Grid enables seamless communication and notification between different components of your system, providing a reliable and scalable infrastructure. Think of it as the central nervous system of your data processing ecosystem, facilitating real-time interactions and responses to changes in the flow of data.</a:t>
            </a:r>
          </a:p>
          <a:p>
            <a:pPr algn="l"/>
            <a:endParaRPr lang="en-US" b="0" i="0" dirty="0">
              <a:solidFill>
                <a:srgbClr val="374151"/>
              </a:solidFill>
              <a:effectLst/>
              <a:latin typeface="Söhne"/>
            </a:endParaRPr>
          </a:p>
          <a:p>
            <a:pPr algn="l"/>
            <a:r>
              <a:rPr lang="en-US" b="0" i="0" dirty="0">
                <a:solidFill>
                  <a:srgbClr val="374151"/>
                </a:solidFill>
                <a:effectLst/>
                <a:latin typeface="Söhne"/>
              </a:rPr>
              <a:t>Key components of understanding Azure Event Grid include its ability to monitor changes in the layers of a data lake, trigger downstream processing tasks, handle logging, telemetry, and much more. Throughout this session, we'll unravel the layers of Azure Event Grid, exploring how its functionalities can be harnessed to enhance the efficiency and automation of your data processing pipeline.</a:t>
            </a:r>
          </a:p>
          <a:p>
            <a:pPr algn="l"/>
            <a:endParaRPr lang="en-US" b="0" i="0" dirty="0">
              <a:solidFill>
                <a:srgbClr val="374151"/>
              </a:solidFill>
              <a:effectLst/>
              <a:latin typeface="Söhne"/>
            </a:endParaRPr>
          </a:p>
          <a:p>
            <a:pPr algn="l"/>
            <a:r>
              <a:rPr lang="en-US" b="0" i="0" dirty="0">
                <a:solidFill>
                  <a:srgbClr val="374151"/>
                </a:solidFill>
                <a:effectLst/>
                <a:latin typeface="Söhne"/>
              </a:rPr>
              <a:t>So, let's embark on this journey of comprehension, where we'll demystify the core concepts of Azure Event Grid and lay the groundwork for a more streamlined and responsive data workflow.</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21</a:t>
            </a:fld>
            <a:endParaRPr lang="en-DK"/>
          </a:p>
        </p:txBody>
      </p:sp>
    </p:spTree>
    <p:extLst>
      <p:ext uri="{BB962C8B-B14F-4D97-AF65-F5344CB8AC3E}">
        <p14:creationId xmlns:p14="http://schemas.microsoft.com/office/powerpoint/2010/main" val="372714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22</a:t>
            </a:fld>
            <a:endParaRPr lang="en-DK"/>
          </a:p>
        </p:txBody>
      </p:sp>
    </p:spTree>
    <p:extLst>
      <p:ext uri="{BB962C8B-B14F-4D97-AF65-F5344CB8AC3E}">
        <p14:creationId xmlns:p14="http://schemas.microsoft.com/office/powerpoint/2010/main" val="3205996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23</a:t>
            </a:fld>
            <a:endParaRPr lang="en-DK"/>
          </a:p>
        </p:txBody>
      </p:sp>
    </p:spTree>
    <p:extLst>
      <p:ext uri="{BB962C8B-B14F-4D97-AF65-F5344CB8AC3E}">
        <p14:creationId xmlns:p14="http://schemas.microsoft.com/office/powerpoint/2010/main" val="16331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25</a:t>
            </a:fld>
            <a:endParaRPr lang="en-DK"/>
          </a:p>
        </p:txBody>
      </p:sp>
    </p:spTree>
    <p:extLst>
      <p:ext uri="{BB962C8B-B14F-4D97-AF65-F5344CB8AC3E}">
        <p14:creationId xmlns:p14="http://schemas.microsoft.com/office/powerpoint/2010/main" val="189974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Before we delve into the exciting world of Azure Event Grid and Fabric Notebooks, let's set the stage for our 45-minute journey together. In the next few minutes, we'll explore the key aspects of automating data loading workflows, understanding the intricacies of Azure Event Grid integration with Fabric Notebooks. My aim is to provide you with a comprehensive overview and actionable insights within this timeframe.</a:t>
            </a:r>
          </a:p>
          <a:p>
            <a:pPr algn="l"/>
            <a:r>
              <a:rPr lang="en-US" b="0" i="0" dirty="0">
                <a:solidFill>
                  <a:srgbClr val="374151"/>
                </a:solidFill>
                <a:effectLst/>
                <a:latin typeface="Söhne"/>
              </a:rPr>
              <a:t>Throughout this session, we'll navigate through the essentials, covering speaker introductions, an exploration of Azure Event Grid, a deep dive into integration with Fabric Notebooks, and practical applications in logging and telemetry. While our time is limited, my goal is to equip you with a solid foundation and practical knowledge that you can apply in your data processing workflows.</a:t>
            </a:r>
          </a:p>
          <a:p>
            <a:pPr algn="l"/>
            <a:r>
              <a:rPr lang="en-US" b="0" i="0" dirty="0">
                <a:solidFill>
                  <a:srgbClr val="374151"/>
                </a:solidFill>
                <a:effectLst/>
                <a:latin typeface="Söhne"/>
              </a:rPr>
              <a:t>Feel free to engage with questions during the session at the end and remember that additional resources will be provided for further exploration beyond this session. Let's make the most of our time together and uncover the power of scalable automation in Microsoft Fabric using Azure Event Grid</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3</a:t>
            </a:fld>
            <a:endParaRPr lang="en-DK"/>
          </a:p>
        </p:txBody>
      </p:sp>
    </p:spTree>
    <p:extLst>
      <p:ext uri="{BB962C8B-B14F-4D97-AF65-F5344CB8AC3E}">
        <p14:creationId xmlns:p14="http://schemas.microsoft.com/office/powerpoint/2010/main" val="281560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As we embark on our exploration of Azure Event Grid, let's delve into the foundational understanding of this powerful tool. Azure Event Grid serves as a dynamic </a:t>
            </a:r>
            <a:r>
              <a:rPr lang="en-US" b="0" i="0" dirty="0" err="1">
                <a:solidFill>
                  <a:srgbClr val="374151"/>
                </a:solidFill>
                <a:effectLst/>
                <a:latin typeface="Söhne"/>
              </a:rPr>
              <a:t>eventing</a:t>
            </a:r>
            <a:r>
              <a:rPr lang="en-US" b="0" i="0" dirty="0">
                <a:solidFill>
                  <a:srgbClr val="374151"/>
                </a:solidFill>
                <a:effectLst/>
                <a:latin typeface="Söhne"/>
              </a:rPr>
              <a:t> service that opens up a realm of possibilities in unifying and automating your data loading workflows.</a:t>
            </a:r>
          </a:p>
          <a:p>
            <a:pPr algn="l"/>
            <a:endParaRPr lang="en-US" b="0" i="0" dirty="0">
              <a:solidFill>
                <a:srgbClr val="374151"/>
              </a:solidFill>
              <a:effectLst/>
              <a:latin typeface="Söhne"/>
            </a:endParaRPr>
          </a:p>
          <a:p>
            <a:pPr algn="l"/>
            <a:r>
              <a:rPr lang="en-US" b="0" i="0" dirty="0">
                <a:solidFill>
                  <a:srgbClr val="374151"/>
                </a:solidFill>
                <a:effectLst/>
                <a:latin typeface="Söhne"/>
              </a:rPr>
              <a:t>At its core, Azure Event Grid enables seamless communication and notification between different components of your system, providing a reliable and scalable infrastructure. Think of it as the central nervous system of your data processing ecosystem, facilitating real-time interactions and responses to changes in the flow of data.</a:t>
            </a:r>
          </a:p>
          <a:p>
            <a:pPr algn="l"/>
            <a:endParaRPr lang="en-US" b="0" i="0" dirty="0">
              <a:solidFill>
                <a:srgbClr val="374151"/>
              </a:solidFill>
              <a:effectLst/>
              <a:latin typeface="Söhne"/>
            </a:endParaRPr>
          </a:p>
          <a:p>
            <a:pPr algn="l"/>
            <a:r>
              <a:rPr lang="en-US" b="0" i="0" dirty="0">
                <a:solidFill>
                  <a:srgbClr val="374151"/>
                </a:solidFill>
                <a:effectLst/>
                <a:latin typeface="Söhne"/>
              </a:rPr>
              <a:t>Key components of understanding Azure Event Grid include its ability to monitor changes in the layers of a data lake, trigger downstream processing tasks, handle logging, telemetry, and much more. Throughout this session, we'll unravel the layers of Azure Event Grid, exploring how its functionalities can be harnessed to enhance the efficiency and automation of your data processing pipeline.</a:t>
            </a:r>
          </a:p>
          <a:p>
            <a:pPr algn="l"/>
            <a:endParaRPr lang="en-US" b="0" i="0" dirty="0">
              <a:solidFill>
                <a:srgbClr val="374151"/>
              </a:solidFill>
              <a:effectLst/>
              <a:latin typeface="Söhne"/>
            </a:endParaRPr>
          </a:p>
          <a:p>
            <a:pPr algn="l"/>
            <a:r>
              <a:rPr lang="en-US" b="0" i="0" dirty="0">
                <a:solidFill>
                  <a:srgbClr val="374151"/>
                </a:solidFill>
                <a:effectLst/>
                <a:latin typeface="Söhne"/>
              </a:rPr>
              <a:t>So, let's embark on this journey of comprehension, where we'll demystify the core concepts of Azure Event Grid and lay the groundwork for a more streamlined and responsive data workflow.</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26</a:t>
            </a:fld>
            <a:endParaRPr lang="en-DK"/>
          </a:p>
        </p:txBody>
      </p:sp>
    </p:spTree>
    <p:extLst>
      <p:ext uri="{BB962C8B-B14F-4D97-AF65-F5344CB8AC3E}">
        <p14:creationId xmlns:p14="http://schemas.microsoft.com/office/powerpoint/2010/main" val="853411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28</a:t>
            </a:fld>
            <a:endParaRPr lang="en-DK"/>
          </a:p>
        </p:txBody>
      </p:sp>
    </p:spTree>
    <p:extLst>
      <p:ext uri="{BB962C8B-B14F-4D97-AF65-F5344CB8AC3E}">
        <p14:creationId xmlns:p14="http://schemas.microsoft.com/office/powerpoint/2010/main" val="27575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29</a:t>
            </a:fld>
            <a:endParaRPr lang="en-DK"/>
          </a:p>
        </p:txBody>
      </p:sp>
    </p:spTree>
    <p:extLst>
      <p:ext uri="{BB962C8B-B14F-4D97-AF65-F5344CB8AC3E}">
        <p14:creationId xmlns:p14="http://schemas.microsoft.com/office/powerpoint/2010/main" val="3717707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31</a:t>
            </a:fld>
            <a:endParaRPr lang="en-DK"/>
          </a:p>
        </p:txBody>
      </p:sp>
    </p:spTree>
    <p:extLst>
      <p:ext uri="{BB962C8B-B14F-4D97-AF65-F5344CB8AC3E}">
        <p14:creationId xmlns:p14="http://schemas.microsoft.com/office/powerpoint/2010/main" val="163586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32</a:t>
            </a:fld>
            <a:endParaRPr lang="en-DK"/>
          </a:p>
        </p:txBody>
      </p:sp>
    </p:spTree>
    <p:extLst>
      <p:ext uri="{BB962C8B-B14F-4D97-AF65-F5344CB8AC3E}">
        <p14:creationId xmlns:p14="http://schemas.microsoft.com/office/powerpoint/2010/main" val="24980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33</a:t>
            </a:fld>
            <a:endParaRPr lang="en-DK"/>
          </a:p>
        </p:txBody>
      </p:sp>
    </p:spTree>
    <p:extLst>
      <p:ext uri="{BB962C8B-B14F-4D97-AF65-F5344CB8AC3E}">
        <p14:creationId xmlns:p14="http://schemas.microsoft.com/office/powerpoint/2010/main" val="321048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Complementing the dynamic routing prowess of Azure Event Grid, Azure Service Bus Queues provide a robust foundation for reliable, ordered message processing. Messages are durably stored, ensuring that they are retained until successfully consumed, even in the face of transient failures. If message ordering is critical, Service Bus Queues support ordered message processing, guaranteeing that messages are processed in the sequence they arrive.</a:t>
            </a:r>
          </a:p>
          <a:p>
            <a:r>
              <a:rPr lang="en-US" b="0" i="0" dirty="0">
                <a:solidFill>
                  <a:srgbClr val="374151"/>
                </a:solidFill>
                <a:effectLst/>
                <a:latin typeface="Söhne"/>
              </a:rPr>
              <a:t>You can however bypass the last part by implementing sessions, which is an advanced technique in queuing where you can implement sort of a VIP queue system</a:t>
            </a:r>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34</a:t>
            </a:fld>
            <a:endParaRPr lang="en-DK"/>
          </a:p>
        </p:txBody>
      </p:sp>
    </p:spTree>
    <p:extLst>
      <p:ext uri="{BB962C8B-B14F-4D97-AF65-F5344CB8AC3E}">
        <p14:creationId xmlns:p14="http://schemas.microsoft.com/office/powerpoint/2010/main" val="2748065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35</a:t>
            </a:fld>
            <a:endParaRPr lang="en-DK"/>
          </a:p>
        </p:txBody>
      </p:sp>
    </p:spTree>
    <p:extLst>
      <p:ext uri="{BB962C8B-B14F-4D97-AF65-F5344CB8AC3E}">
        <p14:creationId xmlns:p14="http://schemas.microsoft.com/office/powerpoint/2010/main" val="547233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36</a:t>
            </a:fld>
            <a:endParaRPr lang="en-DK"/>
          </a:p>
        </p:txBody>
      </p:sp>
    </p:spTree>
    <p:extLst>
      <p:ext uri="{BB962C8B-B14F-4D97-AF65-F5344CB8AC3E}">
        <p14:creationId xmlns:p14="http://schemas.microsoft.com/office/powerpoint/2010/main" val="776589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38</a:t>
            </a:fld>
            <a:endParaRPr lang="en-DK"/>
          </a:p>
        </p:txBody>
      </p:sp>
    </p:spTree>
    <p:extLst>
      <p:ext uri="{BB962C8B-B14F-4D97-AF65-F5344CB8AC3E}">
        <p14:creationId xmlns:p14="http://schemas.microsoft.com/office/powerpoint/2010/main" val="73909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4</a:t>
            </a:fld>
            <a:endParaRPr lang="en-DK"/>
          </a:p>
        </p:txBody>
      </p:sp>
    </p:spTree>
    <p:extLst>
      <p:ext uri="{BB962C8B-B14F-4D97-AF65-F5344CB8AC3E}">
        <p14:creationId xmlns:p14="http://schemas.microsoft.com/office/powerpoint/2010/main" val="905766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Complementing the dynamic routing prowess of Azure Event Grid, Azure Service Bus Queues provide a robust foundation for reliable, ordered message processing. Messages are durably stored, ensuring that they are retained until successfully consumed, even in the face of transient failures. If message ordering is critical, Service Bus Queues support ordered message processing, guaranteeing that messages are processed in the sequence they arrive.</a:t>
            </a:r>
          </a:p>
          <a:p>
            <a:r>
              <a:rPr lang="en-US" b="0" i="0">
                <a:solidFill>
                  <a:srgbClr val="374151"/>
                </a:solidFill>
                <a:effectLst/>
                <a:latin typeface="Söhne"/>
              </a:rPr>
              <a:t>You can however bypass the last part by implementing sessions, which is an advanced technique in queuing where you can implement sort of a VIP queue system</a:t>
            </a:r>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42</a:t>
            </a:fld>
            <a:endParaRPr lang="en-DK"/>
          </a:p>
        </p:txBody>
      </p:sp>
    </p:spTree>
    <p:extLst>
      <p:ext uri="{BB962C8B-B14F-4D97-AF65-F5344CB8AC3E}">
        <p14:creationId xmlns:p14="http://schemas.microsoft.com/office/powerpoint/2010/main" val="3878498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43</a:t>
            </a:fld>
            <a:endParaRPr lang="en-DK"/>
          </a:p>
        </p:txBody>
      </p:sp>
    </p:spTree>
    <p:extLst>
      <p:ext uri="{BB962C8B-B14F-4D97-AF65-F5344CB8AC3E}">
        <p14:creationId xmlns:p14="http://schemas.microsoft.com/office/powerpoint/2010/main" val="3135647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44</a:t>
            </a:fld>
            <a:endParaRPr lang="en-DK"/>
          </a:p>
        </p:txBody>
      </p:sp>
    </p:spTree>
    <p:extLst>
      <p:ext uri="{BB962C8B-B14F-4D97-AF65-F5344CB8AC3E}">
        <p14:creationId xmlns:p14="http://schemas.microsoft.com/office/powerpoint/2010/main" val="168452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CD05B8D-0B3D-45B3-8F87-DA7FB60AD289}" type="slidenum">
              <a:rPr lang="en-DK" smtClean="0"/>
              <a:t>45</a:t>
            </a:fld>
            <a:endParaRPr lang="en-DK"/>
          </a:p>
        </p:txBody>
      </p:sp>
    </p:spTree>
    <p:extLst>
      <p:ext uri="{BB962C8B-B14F-4D97-AF65-F5344CB8AC3E}">
        <p14:creationId xmlns:p14="http://schemas.microsoft.com/office/powerpoint/2010/main" val="858307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46</a:t>
            </a:fld>
            <a:endParaRPr lang="en-DK"/>
          </a:p>
        </p:txBody>
      </p:sp>
    </p:spTree>
    <p:extLst>
      <p:ext uri="{BB962C8B-B14F-4D97-AF65-F5344CB8AC3E}">
        <p14:creationId xmlns:p14="http://schemas.microsoft.com/office/powerpoint/2010/main" val="2184023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47</a:t>
            </a:fld>
            <a:endParaRPr lang="en-DK"/>
          </a:p>
        </p:txBody>
      </p:sp>
    </p:spTree>
    <p:extLst>
      <p:ext uri="{BB962C8B-B14F-4D97-AF65-F5344CB8AC3E}">
        <p14:creationId xmlns:p14="http://schemas.microsoft.com/office/powerpoint/2010/main" val="128431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Efficiency and Time Savings: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Automation of data loading workflows reduces the need for manual intervention, saving valuable time and resources.</a:t>
            </a:r>
          </a:p>
          <a:p>
            <a:pPr marL="742950" lvl="1" indent="-285750" algn="l">
              <a:buFont typeface="+mj-lt"/>
              <a:buAutoNum type="arabicPeriod"/>
            </a:pPr>
            <a:r>
              <a:rPr lang="en-US" b="0" i="0" dirty="0">
                <a:solidFill>
                  <a:srgbClr val="374151"/>
                </a:solidFill>
                <a:effectLst/>
                <a:latin typeface="Söhne"/>
              </a:rPr>
              <a:t>Streamlining the process ensures that data is loaded and processed swiftly, contributing to overall operational efficiency.</a:t>
            </a:r>
          </a:p>
          <a:p>
            <a:pPr algn="l">
              <a:buFont typeface="+mj-lt"/>
              <a:buAutoNum type="arabicPeriod"/>
            </a:pPr>
            <a:r>
              <a:rPr lang="en-US" b="1" i="0" dirty="0">
                <a:solidFill>
                  <a:srgbClr val="374151"/>
                </a:solidFill>
                <a:effectLst/>
                <a:latin typeface="Söhne"/>
              </a:rPr>
              <a:t>Real-time Processing: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Automation allows for real-time triggers based on changes in the data lake layers, enabling immediate response to data updates or modifications.</a:t>
            </a:r>
          </a:p>
          <a:p>
            <a:pPr marL="742950" lvl="1" indent="-285750" algn="l">
              <a:buFont typeface="+mj-lt"/>
              <a:buAutoNum type="arabicPeriod"/>
            </a:pPr>
            <a:r>
              <a:rPr lang="en-US" b="0" i="0" dirty="0">
                <a:solidFill>
                  <a:srgbClr val="374151"/>
                </a:solidFill>
                <a:effectLst/>
                <a:latin typeface="Söhne"/>
              </a:rPr>
              <a:t>Azure Event Grid facilitates this real-time processing, ensuring that downstream tasks are initiated promptly.</a:t>
            </a:r>
          </a:p>
          <a:p>
            <a:pPr algn="l">
              <a:buFont typeface="+mj-lt"/>
              <a:buAutoNum type="arabicPeriod"/>
            </a:pPr>
            <a:r>
              <a:rPr lang="en-US" b="1" i="0" dirty="0">
                <a:solidFill>
                  <a:srgbClr val="374151"/>
                </a:solidFill>
                <a:effectLst/>
                <a:latin typeface="Söhne"/>
              </a:rPr>
              <a:t>Minimization of Errors: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Automated workflows reduce the likelihood of human errors that may occur during manual data loading processes.</a:t>
            </a:r>
          </a:p>
          <a:p>
            <a:pPr marL="742950" lvl="1" indent="-285750" algn="l">
              <a:buFont typeface="+mj-lt"/>
              <a:buAutoNum type="arabicPeriod"/>
            </a:pPr>
            <a:r>
              <a:rPr lang="en-US" b="0" i="0" dirty="0">
                <a:solidFill>
                  <a:srgbClr val="374151"/>
                </a:solidFill>
                <a:effectLst/>
                <a:latin typeface="Söhne"/>
              </a:rPr>
              <a:t>Azure Event Grid helps in maintaining the integrity of data by automating the communication of changes in the flow, minimizing the risk of mistakes.</a:t>
            </a:r>
          </a:p>
          <a:p>
            <a:pPr algn="l">
              <a:buFont typeface="+mj-lt"/>
              <a:buAutoNum type="arabicPeriod"/>
            </a:pPr>
            <a:r>
              <a:rPr lang="en-US" b="1" i="0" dirty="0">
                <a:solidFill>
                  <a:srgbClr val="374151"/>
                </a:solidFill>
                <a:effectLst/>
                <a:latin typeface="Söhne"/>
              </a:rPr>
              <a:t>Scalability: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Automation provides scalability by handling data loading tasks efficiently, irrespective of the volume of data.</a:t>
            </a:r>
          </a:p>
          <a:p>
            <a:pPr marL="742950" lvl="1" indent="-285750" algn="l">
              <a:buFont typeface="+mj-lt"/>
              <a:buAutoNum type="arabicPeriod"/>
            </a:pPr>
            <a:r>
              <a:rPr lang="en-US" b="0" i="0" dirty="0">
                <a:solidFill>
                  <a:srgbClr val="374151"/>
                </a:solidFill>
                <a:effectLst/>
                <a:latin typeface="Söhne"/>
              </a:rPr>
              <a:t>Azure Event Grid's capabilities in monitoring and triggering downstream processing tasks make it suitable for managing large-scale data operations.</a:t>
            </a:r>
          </a:p>
          <a:p>
            <a:pPr algn="l">
              <a:buFont typeface="+mj-lt"/>
              <a:buAutoNum type="arabicPeriod"/>
            </a:pPr>
            <a:r>
              <a:rPr lang="en-US" b="1" i="0" dirty="0">
                <a:solidFill>
                  <a:srgbClr val="374151"/>
                </a:solidFill>
                <a:effectLst/>
                <a:latin typeface="Söhne"/>
              </a:rPr>
              <a:t>Consistency in Logging and Telemetry: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Automation ensures consistent logging of data processing events, telemetry, and other essential information.</a:t>
            </a:r>
          </a:p>
          <a:p>
            <a:pPr marL="742950" lvl="1" indent="-285750" algn="l">
              <a:buFont typeface="+mj-lt"/>
              <a:buAutoNum type="arabicPeriod"/>
            </a:pPr>
            <a:r>
              <a:rPr lang="en-US" b="0" i="0" dirty="0">
                <a:solidFill>
                  <a:srgbClr val="374151"/>
                </a:solidFill>
                <a:effectLst/>
                <a:latin typeface="Söhne"/>
              </a:rPr>
              <a:t>Azure Event Grid plays a pivotal role in maintaining a standardized approach to logging, promoting clarity and ease of analysis.</a:t>
            </a:r>
          </a:p>
          <a:p>
            <a:pPr algn="l">
              <a:buFont typeface="+mj-lt"/>
              <a:buAutoNum type="arabicPeriod"/>
            </a:pPr>
            <a:r>
              <a:rPr lang="en-US" b="1" i="0" dirty="0">
                <a:solidFill>
                  <a:srgbClr val="374151"/>
                </a:solidFill>
                <a:effectLst/>
                <a:latin typeface="Söhne"/>
              </a:rPr>
              <a:t>Enhanced Data Processing Pipeline: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By leveraging Azure Event Grid and automating data loading workflows, organizations can create a more efficient and streamlined data processing pipeline.</a:t>
            </a:r>
          </a:p>
          <a:p>
            <a:pPr marL="742950" lvl="1" indent="-285750" algn="l">
              <a:buFont typeface="+mj-lt"/>
              <a:buAutoNum type="arabicPeriod"/>
            </a:pPr>
            <a:r>
              <a:rPr lang="en-US" b="0" i="0" dirty="0">
                <a:solidFill>
                  <a:srgbClr val="374151"/>
                </a:solidFill>
                <a:effectLst/>
                <a:latin typeface="Söhne"/>
              </a:rPr>
              <a:t>The presentation will demonstrate how this enhancement leads to improved data management and processing capabilities.</a:t>
            </a:r>
          </a:p>
          <a:p>
            <a:pPr algn="l">
              <a:buFont typeface="+mj-lt"/>
              <a:buAutoNum type="arabicPeriod"/>
            </a:pPr>
            <a:r>
              <a:rPr lang="en-US" b="1" i="0" dirty="0">
                <a:solidFill>
                  <a:srgbClr val="374151"/>
                </a:solidFill>
                <a:effectLst/>
                <a:latin typeface="Söhne"/>
              </a:rPr>
              <a:t>Framework for Reporting and Analysis: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Automation in Fabric Notebooks, coupled with Azure Event Grid, establishes a framework for reporting statistics on the flow of data.</a:t>
            </a:r>
          </a:p>
          <a:p>
            <a:pPr marL="742950" lvl="1" indent="-285750" algn="l">
              <a:buFont typeface="+mj-lt"/>
              <a:buAutoNum type="arabicPeriod"/>
            </a:pPr>
            <a:r>
              <a:rPr lang="en-US" b="0" i="0" dirty="0">
                <a:solidFill>
                  <a:srgbClr val="374151"/>
                </a:solidFill>
                <a:effectLst/>
                <a:latin typeface="Söhne"/>
              </a:rPr>
              <a:t>Attendees will gain insights into how this framework can be utilized to generate meaningful reports and analytics within their workspace.</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5</a:t>
            </a:fld>
            <a:endParaRPr lang="en-DK"/>
          </a:p>
        </p:txBody>
      </p:sp>
    </p:spTree>
    <p:extLst>
      <p:ext uri="{BB962C8B-B14F-4D97-AF65-F5344CB8AC3E}">
        <p14:creationId xmlns:p14="http://schemas.microsoft.com/office/powerpoint/2010/main" val="354629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8B6FF97-8932-4EE6-A379-77C2E5E47802}" type="slidenum">
              <a:rPr lang="en-DK" smtClean="0"/>
              <a:t>6</a:t>
            </a:fld>
            <a:endParaRPr lang="en-DK"/>
          </a:p>
        </p:txBody>
      </p:sp>
    </p:spTree>
    <p:extLst>
      <p:ext uri="{BB962C8B-B14F-4D97-AF65-F5344CB8AC3E}">
        <p14:creationId xmlns:p14="http://schemas.microsoft.com/office/powerpoint/2010/main" val="336690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Understand Event Grid</a:t>
            </a:r>
          </a:p>
          <a:p>
            <a:pPr lvl="1" algn="l">
              <a:buFont typeface="+mj-lt"/>
              <a:buNone/>
            </a:pPr>
            <a:r>
              <a:rPr lang="en-US" b="0" i="0" dirty="0">
                <a:solidFill>
                  <a:srgbClr val="374151"/>
                </a:solidFill>
                <a:effectLst/>
                <a:latin typeface="Söhne"/>
              </a:rPr>
              <a:t>Azure Event Grid acts as the central nervous system, orchestrating seamless communication between various components. It empowers us to create a responsive and dynamic data processing pipeline, allowing events to flow effortlessly, triggering actions and insights in real-time. Understanding its capabilities is key to unlocking a new realm of event-driven architecture. So, we will delve into event grid key features to open a wide range of features for orchestration etc.</a:t>
            </a:r>
          </a:p>
          <a:p>
            <a:pPr algn="l">
              <a:buFont typeface="+mj-lt"/>
              <a:buAutoNum type="arabicPeriod"/>
            </a:pPr>
            <a:r>
              <a:rPr lang="en-US" b="1" i="0" dirty="0">
                <a:solidFill>
                  <a:srgbClr val="374151"/>
                </a:solidFill>
                <a:effectLst/>
                <a:latin typeface="Söhne"/>
              </a:rPr>
              <a:t>Custom </a:t>
            </a:r>
            <a:r>
              <a:rPr lang="en-US" b="1" i="0" dirty="0" err="1">
                <a:solidFill>
                  <a:srgbClr val="374151"/>
                </a:solidFill>
                <a:effectLst/>
                <a:latin typeface="Söhne"/>
              </a:rPr>
              <a:t>Pyhton</a:t>
            </a:r>
            <a:r>
              <a:rPr lang="en-US" b="1" i="0" dirty="0">
                <a:solidFill>
                  <a:srgbClr val="374151"/>
                </a:solidFill>
                <a:effectLst/>
                <a:latin typeface="Söhne"/>
              </a:rPr>
              <a:t> libraries:</a:t>
            </a:r>
          </a:p>
          <a:p>
            <a:pPr lvl="1" algn="l">
              <a:buFont typeface="+mj-lt"/>
              <a:buNone/>
            </a:pPr>
            <a:r>
              <a:rPr lang="en-US" b="0" i="0" dirty="0">
                <a:solidFill>
                  <a:srgbClr val="374151"/>
                </a:solidFill>
                <a:effectLst/>
                <a:latin typeface="Söhne"/>
              </a:rPr>
              <a:t>To bridge the gap between our workspaces and Azure Event Grid, we develop custom Python libraries. These libraries encapsulate the logic needed to effortlessly interact with Event Grid. By leveraging these custom libraries, we simplify the integration process and empower our workspaces to communicate seamlessly with the Azure Event Grid infrastructure. We will explore the functionalities and ease of use that these libraries bring to our data processing mechanisms.</a:t>
            </a:r>
          </a:p>
          <a:p>
            <a:pPr lvl="0" algn="l">
              <a:buFont typeface="+mj-lt"/>
              <a:buAutoNum type="arabicPeriod"/>
            </a:pPr>
            <a:r>
              <a:rPr lang="en-US" b="1" i="0" dirty="0">
                <a:solidFill>
                  <a:srgbClr val="374151"/>
                </a:solidFill>
                <a:effectLst/>
                <a:latin typeface="Söhne"/>
              </a:rPr>
              <a:t>Integrating libraries in our workspaces:</a:t>
            </a: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Now that we have our custom Python libraries at our disposal, the next step is integrating them into our workspaces. This integration paves the way for a harmonious connection between our data processing environments and Azure Event Grid. We will navigate the steps to seamlessly incorporate these libraries, enabling our workspaces to become active participants in the event-driven paradigm we're creating.</a:t>
            </a:r>
          </a:p>
          <a:p>
            <a:pPr algn="l">
              <a:buFont typeface="+mj-lt"/>
              <a:buAutoNum type="arabicPeriod"/>
            </a:pPr>
            <a:r>
              <a:rPr lang="en-US" b="1" i="0" dirty="0">
                <a:solidFill>
                  <a:srgbClr val="374151"/>
                </a:solidFill>
                <a:effectLst/>
                <a:latin typeface="Söhne"/>
              </a:rPr>
              <a:t>Azure Service Bus:</a:t>
            </a: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Enter Azure Service Bus, our reliable throttler and coordinator in this event-driven setup. Acting as a crucial intermediary, Azure Service Bus ensures the smooth flow of events from Azure Event Grid to our subscribers. It provides throttling capabilities, coordinating the pace of event consumption. Discover how Azure Service Bus adds resilience and efficiency to our architecture, enabling a controlled and reliable flow of data (events).</a:t>
            </a:r>
          </a:p>
          <a:p>
            <a:pPr algn="l">
              <a:buFont typeface="+mj-lt"/>
              <a:buAutoNum type="arabicPeriod"/>
            </a:pPr>
            <a:r>
              <a:rPr lang="en-US" b="1" i="0" dirty="0">
                <a:solidFill>
                  <a:srgbClr val="374151"/>
                </a:solidFill>
                <a:effectLst/>
                <a:latin typeface="Söhne"/>
              </a:rPr>
              <a:t>Az Functions </a:t>
            </a:r>
            <a:r>
              <a:rPr lang="en-US" b="1" i="0" dirty="0" err="1">
                <a:solidFill>
                  <a:srgbClr val="374151"/>
                </a:solidFill>
                <a:effectLst/>
                <a:latin typeface="Söhne"/>
              </a:rPr>
              <a:t>etc</a:t>
            </a:r>
            <a:r>
              <a:rPr lang="en-US" b="1" i="0" dirty="0">
                <a:solidFill>
                  <a:srgbClr val="374151"/>
                </a:solidFill>
                <a:effectLst/>
                <a:latin typeface="Söhne"/>
              </a:rPr>
              <a:t>:</a:t>
            </a: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Azure Functions take center stage as versatile contributors to our orchestration. These functions wield the power to swiftly respond to specific data triggers, executing precise actions within our workflow. Serving as nimble components in our data processing framework, Azure Functions introduce agility and efficiency into the equation. Alongside them, Logic Apps and your innovative solutions further enhance our technical repertoire, collectively shaping a responsive and streamlined data processing landscape.</a:t>
            </a:r>
          </a:p>
          <a:p>
            <a:pPr marL="228600" lvl="0" indent="-228600" algn="l">
              <a:buFont typeface="+mj-lt"/>
              <a:buAutoNum type="arabicPeriod"/>
            </a:pPr>
            <a:r>
              <a:rPr lang="en-US" b="1" i="0" dirty="0">
                <a:solidFill>
                  <a:srgbClr val="374151"/>
                </a:solidFill>
                <a:effectLst/>
                <a:latin typeface="Söhne"/>
              </a:rPr>
              <a:t>Filtering:</a:t>
            </a: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Efficiency lies in precision, and with Azure Event Grid, we have the ability to filter events based on specific criteria. Whether it's the topic, </a:t>
            </a:r>
            <a:r>
              <a:rPr lang="en-US" b="0" i="0" dirty="0" err="1">
                <a:solidFill>
                  <a:srgbClr val="374151"/>
                </a:solidFill>
                <a:effectLst/>
                <a:latin typeface="Söhne"/>
              </a:rPr>
              <a:t>eventType</a:t>
            </a:r>
            <a:r>
              <a:rPr lang="en-US" b="0" i="0" dirty="0">
                <a:solidFill>
                  <a:srgbClr val="374151"/>
                </a:solidFill>
                <a:effectLst/>
                <a:latin typeface="Söhne"/>
              </a:rPr>
              <a:t>, or subject, we can tailor the flow of events to meet our exact needs. We will explore the power of filtering in Azure Event Grid, allowing us to fine-tune the events that matter most to our data processing workflows and orchestration.</a:t>
            </a:r>
          </a:p>
          <a:p>
            <a:pPr algn="l">
              <a:buFont typeface="+mj-lt"/>
              <a:buAutoNum type="arabicPeriod"/>
            </a:pPr>
            <a:r>
              <a:rPr lang="en-US" b="1" i="0" dirty="0">
                <a:solidFill>
                  <a:srgbClr val="374151"/>
                </a:solidFill>
                <a:effectLst/>
                <a:latin typeface="Söhne"/>
              </a:rPr>
              <a:t>Reap the benefits</a:t>
            </a:r>
            <a:endParaRPr lang="en-US" b="0" i="0" dirty="0">
              <a:solidFill>
                <a:srgbClr val="374151"/>
              </a:solidFill>
              <a:effectLst/>
              <a:latin typeface="Söhne"/>
            </a:endParaRPr>
          </a:p>
          <a:p>
            <a:pPr marL="457200" lvl="1" indent="0" algn="l">
              <a:buFont typeface="+mj-lt"/>
              <a:buNone/>
            </a:pPr>
            <a:r>
              <a:rPr lang="en-US" b="0" i="0" dirty="0">
                <a:solidFill>
                  <a:srgbClr val="374151"/>
                </a:solidFill>
                <a:effectLst/>
                <a:latin typeface="Söhne"/>
              </a:rPr>
              <a:t>From streamlined workflows to real-time responsiveness, the integration of Azure Event Grid and our custom Python libraries transforms data processing into a seamless, automated symphony. By embracing these technologies, we empower our workspaces to become agile, efficient, and proactive in the face of dynamic data landscapes. Join us in reaping the benefits of this orchestrated data processing paradigm.</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8</a:t>
            </a:fld>
            <a:endParaRPr lang="en-DK"/>
          </a:p>
        </p:txBody>
      </p:sp>
    </p:spTree>
    <p:extLst>
      <p:ext uri="{BB962C8B-B14F-4D97-AF65-F5344CB8AC3E}">
        <p14:creationId xmlns:p14="http://schemas.microsoft.com/office/powerpoint/2010/main" val="1524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As we embark on our exploration of Azure Event Grid, let's delve into the foundational understanding of this powerful tool. Azure Event Grid serves as a dynamic </a:t>
            </a:r>
            <a:r>
              <a:rPr lang="en-US" b="0" i="0" dirty="0" err="1">
                <a:solidFill>
                  <a:srgbClr val="374151"/>
                </a:solidFill>
                <a:effectLst/>
                <a:latin typeface="Söhne"/>
              </a:rPr>
              <a:t>eventing</a:t>
            </a:r>
            <a:r>
              <a:rPr lang="en-US" b="0" i="0" dirty="0">
                <a:solidFill>
                  <a:srgbClr val="374151"/>
                </a:solidFill>
                <a:effectLst/>
                <a:latin typeface="Söhne"/>
              </a:rPr>
              <a:t> service that opens up a realm of possibilities in unifying and automating your data loading workflows.</a:t>
            </a:r>
          </a:p>
          <a:p>
            <a:pPr algn="l"/>
            <a:endParaRPr lang="en-US" b="0" i="0" dirty="0">
              <a:solidFill>
                <a:srgbClr val="374151"/>
              </a:solidFill>
              <a:effectLst/>
              <a:latin typeface="Söhne"/>
            </a:endParaRPr>
          </a:p>
          <a:p>
            <a:pPr algn="l"/>
            <a:r>
              <a:rPr lang="en-US" b="0" i="0" dirty="0">
                <a:solidFill>
                  <a:srgbClr val="374151"/>
                </a:solidFill>
                <a:effectLst/>
                <a:latin typeface="Söhne"/>
              </a:rPr>
              <a:t>At its core, Azure Event Grid enables seamless communication and notification between different components of your system, providing a reliable and scalable infrastructure. Think of it as the central nervous system of your data processing ecosystem, facilitating real-time interactions and responses to changes in the flow of data.</a:t>
            </a:r>
          </a:p>
          <a:p>
            <a:pPr algn="l"/>
            <a:endParaRPr lang="en-US" b="0" i="0" dirty="0">
              <a:solidFill>
                <a:srgbClr val="374151"/>
              </a:solidFill>
              <a:effectLst/>
              <a:latin typeface="Söhne"/>
            </a:endParaRPr>
          </a:p>
          <a:p>
            <a:pPr algn="l"/>
            <a:r>
              <a:rPr lang="en-US" b="0" i="0" dirty="0">
                <a:solidFill>
                  <a:srgbClr val="374151"/>
                </a:solidFill>
                <a:effectLst/>
                <a:latin typeface="Söhne"/>
              </a:rPr>
              <a:t>Key components of understanding Azure Event Grid include its ability to monitor changes in the layers of a data lake, trigger downstream processing tasks, handle logging, telemetry, and much more. Throughout this session, we'll unravel the layers of Azure Event Grid, exploring how its functionalities can be harnessed to enhance the efficiency and automation of your data processing pipeline.</a:t>
            </a:r>
          </a:p>
          <a:p>
            <a:pPr algn="l"/>
            <a:endParaRPr lang="en-US" b="0" i="0" dirty="0">
              <a:solidFill>
                <a:srgbClr val="374151"/>
              </a:solidFill>
              <a:effectLst/>
              <a:latin typeface="Söhne"/>
            </a:endParaRPr>
          </a:p>
          <a:p>
            <a:pPr algn="l"/>
            <a:r>
              <a:rPr lang="en-US" b="0" i="0" dirty="0">
                <a:solidFill>
                  <a:srgbClr val="374151"/>
                </a:solidFill>
                <a:effectLst/>
                <a:latin typeface="Söhne"/>
              </a:rPr>
              <a:t>So, let's embark on this journey of comprehension, where we'll demystify the core concepts of Azure Event Grid and lay the groundwork for a more streamlined and responsive data workflow.</a:t>
            </a:r>
          </a:p>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9</a:t>
            </a:fld>
            <a:endParaRPr lang="en-DK"/>
          </a:p>
        </p:txBody>
      </p:sp>
    </p:spTree>
    <p:extLst>
      <p:ext uri="{BB962C8B-B14F-4D97-AF65-F5344CB8AC3E}">
        <p14:creationId xmlns:p14="http://schemas.microsoft.com/office/powerpoint/2010/main" val="372928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Means every time a blob arrives, we can fire off an event, automatically</a:t>
            </a:r>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10</a:t>
            </a:fld>
            <a:endParaRPr lang="en-DK"/>
          </a:p>
        </p:txBody>
      </p:sp>
    </p:spTree>
    <p:extLst>
      <p:ext uri="{BB962C8B-B14F-4D97-AF65-F5344CB8AC3E}">
        <p14:creationId xmlns:p14="http://schemas.microsoft.com/office/powerpoint/2010/main" val="53850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CD05B8D-0B3D-45B3-8F87-DA7FB60AD289}" type="slidenum">
              <a:rPr lang="en-DK" smtClean="0"/>
              <a:t>11</a:t>
            </a:fld>
            <a:endParaRPr lang="en-DK"/>
          </a:p>
        </p:txBody>
      </p:sp>
    </p:spTree>
    <p:extLst>
      <p:ext uri="{BB962C8B-B14F-4D97-AF65-F5344CB8AC3E}">
        <p14:creationId xmlns:p14="http://schemas.microsoft.com/office/powerpoint/2010/main" val="9855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7E9D10-1678-466D-B010-7BFF92818C92}" type="datetimeFigureOut">
              <a:rPr lang="en-DK" smtClean="0"/>
              <a:t>31/05/2024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3190AE9F-2D16-4453-AB65-7168966FDC14}" type="slidenum">
              <a:rPr lang="en-DK" smtClean="0"/>
              <a:t>‹#›</a:t>
            </a:fld>
            <a:endParaRPr lang="en-D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8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E9D10-1678-466D-B010-7BFF92818C92}" type="datetimeFigureOut">
              <a:rPr lang="en-DK" smtClean="0"/>
              <a:t>31/05/2024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7910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E9D10-1678-466D-B010-7BFF92818C92}" type="datetimeFigureOut">
              <a:rPr lang="en-DK" smtClean="0"/>
              <a:t>31/05/2024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110667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E9D10-1678-466D-B010-7BFF92818C92}" type="datetimeFigureOut">
              <a:rPr lang="en-DK" smtClean="0"/>
              <a:t>31/05/2024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69077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7E9D10-1678-466D-B010-7BFF92818C92}" type="datetimeFigureOut">
              <a:rPr lang="en-DK" smtClean="0"/>
              <a:t>31/05/2024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3190AE9F-2D16-4453-AB65-7168966FDC14}" type="slidenum">
              <a:rPr lang="en-DK" smtClean="0"/>
              <a:t>‹#›</a:t>
            </a:fld>
            <a:endParaRPr lang="en-D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607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E9D10-1678-466D-B010-7BFF92818C92}" type="datetimeFigureOut">
              <a:rPr lang="en-DK" smtClean="0"/>
              <a:t>31/05/2024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141717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7E9D10-1678-466D-B010-7BFF92818C92}" type="datetimeFigureOut">
              <a:rPr lang="en-DK" smtClean="0"/>
              <a:t>31/05/2024</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278044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7E9D10-1678-466D-B010-7BFF92818C92}" type="datetimeFigureOut">
              <a:rPr lang="en-DK" smtClean="0"/>
              <a:t>31/05/2024</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9919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7E9D10-1678-466D-B010-7BFF92818C92}" type="datetimeFigureOut">
              <a:rPr lang="en-DK" smtClean="0"/>
              <a:t>31/05/2024</a:t>
            </a:fld>
            <a:endParaRPr lang="en-D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DK"/>
          </a:p>
        </p:txBody>
      </p:sp>
      <p:sp>
        <p:nvSpPr>
          <p:cNvPr id="9" name="Slide Number Placeholder 8"/>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343868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7E9D10-1678-466D-B010-7BFF92818C92}" type="datetimeFigureOut">
              <a:rPr lang="en-DK" smtClean="0"/>
              <a:t>31/05/2024</a:t>
            </a:fld>
            <a:endParaRPr lang="en-D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D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90AE9F-2D16-4453-AB65-7168966FDC14}" type="slidenum">
              <a:rPr lang="en-DK" smtClean="0"/>
              <a:t>‹#›</a:t>
            </a:fld>
            <a:endParaRPr lang="en-DK"/>
          </a:p>
        </p:txBody>
      </p:sp>
    </p:spTree>
    <p:extLst>
      <p:ext uri="{BB962C8B-B14F-4D97-AF65-F5344CB8AC3E}">
        <p14:creationId xmlns:p14="http://schemas.microsoft.com/office/powerpoint/2010/main" val="2316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7E9D10-1678-466D-B010-7BFF92818C92}" type="datetimeFigureOut">
              <a:rPr lang="en-DK" smtClean="0"/>
              <a:t>31/05/2024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3190AE9F-2D16-4453-AB65-7168966FDC14}" type="slidenum">
              <a:rPr lang="en-DK" smtClean="0"/>
              <a:t>‹#›</a:t>
            </a:fld>
            <a:endParaRPr lang="en-DK"/>
          </a:p>
        </p:txBody>
      </p:sp>
    </p:spTree>
    <p:extLst>
      <p:ext uri="{BB962C8B-B14F-4D97-AF65-F5344CB8AC3E}">
        <p14:creationId xmlns:p14="http://schemas.microsoft.com/office/powerpoint/2010/main" val="3942218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7E9D10-1678-466D-B010-7BFF92818C92}" type="datetimeFigureOut">
              <a:rPr lang="en-DK" smtClean="0"/>
              <a:t>31/05/2024</a:t>
            </a:fld>
            <a:endParaRPr lang="en-D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D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90AE9F-2D16-4453-AB65-7168966FDC14}" type="slidenum">
              <a:rPr lang="en-DK" smtClean="0"/>
              <a:t>‹#›</a:t>
            </a:fld>
            <a:endParaRPr lang="en-D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2726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jv@t-sql.dk"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8" Type="http://schemas.openxmlformats.org/officeDocument/2006/relationships/hyperlink" Target="https://learn.microsoft.com/en-us/azure/azure-functions/functions-overview?pivots=programming-language-csharp" TargetMode="External"/><Relationship Id="rId3" Type="http://schemas.openxmlformats.org/officeDocument/2006/relationships/hyperlink" Target="https://learn.microsoft.com/en-us/azure/event-grid/overview" TargetMode="External"/><Relationship Id="rId7" Type="http://schemas.openxmlformats.org/officeDocument/2006/relationships/hyperlink" Target="https://learn.microsoft.com/en-us/azure/logic-apps/logic-apps-overview"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learn.microsoft.com/en-us/fabric/data-engineering/how-to-use-notebook" TargetMode="External"/><Relationship Id="rId5" Type="http://schemas.openxmlformats.org/officeDocument/2006/relationships/hyperlink" Target="https://learn.microsoft.com/en-us/azure/service-bus-messaging/" TargetMode="External"/><Relationship Id="rId4" Type="http://schemas.openxmlformats.org/officeDocument/2006/relationships/hyperlink" Target="https://github.com/Azure-Samples/azure-event-grid-viewer/tree/mai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C3B-BA7C-A69D-0543-7D3E71751E8D}"/>
              </a:ext>
            </a:extLst>
          </p:cNvPr>
          <p:cNvSpPr>
            <a:spLocks noGrp="1"/>
          </p:cNvSpPr>
          <p:nvPr>
            <p:ph type="ctrTitle"/>
          </p:nvPr>
        </p:nvSpPr>
        <p:spPr>
          <a:xfrm>
            <a:off x="2428009" y="1166219"/>
            <a:ext cx="8915399" cy="2262781"/>
          </a:xfrm>
        </p:spPr>
        <p:txBody>
          <a:bodyPr>
            <a:noAutofit/>
          </a:bodyPr>
          <a:lstStyle/>
          <a:p>
            <a:r>
              <a:rPr lang="en-US" sz="6000" b="1" i="0" dirty="0">
                <a:solidFill>
                  <a:srgbClr val="111111"/>
                </a:solidFill>
                <a:effectLst/>
                <a:latin typeface="Roboto Slab" pitchFamily="2" charset="0"/>
              </a:rPr>
              <a:t>Using Azure EventGrid w/ Fabric Notebooks</a:t>
            </a:r>
            <a:endParaRPr lang="en-US" sz="6000" dirty="0"/>
          </a:p>
        </p:txBody>
      </p:sp>
      <p:pic>
        <p:nvPicPr>
          <p:cNvPr id="1026" name="Picture 2" descr="Amazon SNS vs Azure Event Grid">
            <a:extLst>
              <a:ext uri="{FF2B5EF4-FFF2-40B4-BE49-F238E27FC236}">
                <a16:creationId xmlns:a16="http://schemas.microsoft.com/office/drawing/2014/main" id="{F64D0639-D5F9-73CC-0AD2-2982DFDAC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960" y="3794512"/>
            <a:ext cx="1350240" cy="12708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16FDCEA-4E15-663F-5047-F09FC2EB3A8C}"/>
              </a:ext>
            </a:extLst>
          </p:cNvPr>
          <p:cNvPicPr>
            <a:picLocks noChangeAspect="1"/>
          </p:cNvPicPr>
          <p:nvPr/>
        </p:nvPicPr>
        <p:blipFill>
          <a:blip r:embed="rId4"/>
          <a:stretch>
            <a:fillRect/>
          </a:stretch>
        </p:blipFill>
        <p:spPr>
          <a:xfrm>
            <a:off x="5467927" y="3790708"/>
            <a:ext cx="1274618" cy="1274618"/>
          </a:xfrm>
          <a:prstGeom prst="rect">
            <a:avLst/>
          </a:prstGeom>
        </p:spPr>
      </p:pic>
      <p:pic>
        <p:nvPicPr>
          <p:cNvPr id="12" name="Graphic 11" descr="Heart with solid fill">
            <a:extLst>
              <a:ext uri="{FF2B5EF4-FFF2-40B4-BE49-F238E27FC236}">
                <a16:creationId xmlns:a16="http://schemas.microsoft.com/office/drawing/2014/main" id="{527AC5BD-F532-3753-039E-61ACFC909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0363" y="3970817"/>
            <a:ext cx="914400" cy="914400"/>
          </a:xfrm>
          <a:prstGeom prst="rect">
            <a:avLst/>
          </a:prstGeom>
        </p:spPr>
      </p:pic>
      <p:pic>
        <p:nvPicPr>
          <p:cNvPr id="13" name="Graphic 12" descr="Heart with solid fill">
            <a:extLst>
              <a:ext uri="{FF2B5EF4-FFF2-40B4-BE49-F238E27FC236}">
                <a16:creationId xmlns:a16="http://schemas.microsoft.com/office/drawing/2014/main" id="{B976B342-0CBF-4204-307A-26EC7403AD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5709" y="3970817"/>
            <a:ext cx="914400" cy="914400"/>
          </a:xfrm>
          <a:prstGeom prst="rect">
            <a:avLst/>
          </a:prstGeom>
        </p:spPr>
      </p:pic>
      <p:pic>
        <p:nvPicPr>
          <p:cNvPr id="14" name="Picture 2" descr="Amazon SNS vs Azure Event Grid">
            <a:extLst>
              <a:ext uri="{FF2B5EF4-FFF2-40B4-BE49-F238E27FC236}">
                <a16:creationId xmlns:a16="http://schemas.microsoft.com/office/drawing/2014/main" id="{32FCB868-6A76-28CC-E464-3BC6F3A99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272" y="3790708"/>
            <a:ext cx="1350240" cy="1270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40DEF1-2487-AA6C-FDF1-AB743ED5F260}"/>
              </a:ext>
            </a:extLst>
          </p:cNvPr>
          <p:cNvPicPr>
            <a:picLocks noChangeAspect="1"/>
          </p:cNvPicPr>
          <p:nvPr/>
        </p:nvPicPr>
        <p:blipFill>
          <a:blip r:embed="rId4"/>
          <a:stretch>
            <a:fillRect/>
          </a:stretch>
        </p:blipFill>
        <p:spPr>
          <a:xfrm>
            <a:off x="441615" y="3792198"/>
            <a:ext cx="1274618" cy="1274618"/>
          </a:xfrm>
          <a:prstGeom prst="rect">
            <a:avLst/>
          </a:prstGeom>
        </p:spPr>
      </p:pic>
      <p:pic>
        <p:nvPicPr>
          <p:cNvPr id="16" name="Graphic 15" descr="Heart with solid fill">
            <a:extLst>
              <a:ext uri="{FF2B5EF4-FFF2-40B4-BE49-F238E27FC236}">
                <a16:creationId xmlns:a16="http://schemas.microsoft.com/office/drawing/2014/main" id="{1C69DD71-796E-9F29-EEE4-A15CD4E1AF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949" y="3972307"/>
            <a:ext cx="914400" cy="914400"/>
          </a:xfrm>
          <a:prstGeom prst="rect">
            <a:avLst/>
          </a:prstGeom>
        </p:spPr>
      </p:pic>
      <p:pic>
        <p:nvPicPr>
          <p:cNvPr id="17" name="Graphic 16" descr="Heart with solid fill">
            <a:extLst>
              <a:ext uri="{FF2B5EF4-FFF2-40B4-BE49-F238E27FC236}">
                <a16:creationId xmlns:a16="http://schemas.microsoft.com/office/drawing/2014/main" id="{63F839BF-1E53-9528-1DD9-FC1C622172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9397" y="3972307"/>
            <a:ext cx="914400" cy="914400"/>
          </a:xfrm>
          <a:prstGeom prst="rect">
            <a:avLst/>
          </a:prstGeom>
        </p:spPr>
      </p:pic>
      <p:pic>
        <p:nvPicPr>
          <p:cNvPr id="18" name="Picture 17">
            <a:extLst>
              <a:ext uri="{FF2B5EF4-FFF2-40B4-BE49-F238E27FC236}">
                <a16:creationId xmlns:a16="http://schemas.microsoft.com/office/drawing/2014/main" id="{ADB493EA-E9AD-043E-3A4B-BF75A5708BB0}"/>
              </a:ext>
            </a:extLst>
          </p:cNvPr>
          <p:cNvPicPr>
            <a:picLocks noChangeAspect="1"/>
          </p:cNvPicPr>
          <p:nvPr/>
        </p:nvPicPr>
        <p:blipFill>
          <a:blip r:embed="rId4"/>
          <a:stretch>
            <a:fillRect/>
          </a:stretch>
        </p:blipFill>
        <p:spPr>
          <a:xfrm>
            <a:off x="10494239" y="3786904"/>
            <a:ext cx="1274618" cy="1274618"/>
          </a:xfrm>
          <a:prstGeom prst="rect">
            <a:avLst/>
          </a:prstGeom>
        </p:spPr>
      </p:pic>
      <p:pic>
        <p:nvPicPr>
          <p:cNvPr id="19" name="Graphic 18" descr="Heart with solid fill">
            <a:extLst>
              <a:ext uri="{FF2B5EF4-FFF2-40B4-BE49-F238E27FC236}">
                <a16:creationId xmlns:a16="http://schemas.microsoft.com/office/drawing/2014/main" id="{05D2CFC8-DBF4-113C-D98E-A5AF50EBD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6675" y="3967013"/>
            <a:ext cx="914400" cy="914400"/>
          </a:xfrm>
          <a:prstGeom prst="rect">
            <a:avLst/>
          </a:prstGeom>
        </p:spPr>
      </p:pic>
      <p:pic>
        <p:nvPicPr>
          <p:cNvPr id="20" name="Graphic 19" descr="Heart with solid fill">
            <a:extLst>
              <a:ext uri="{FF2B5EF4-FFF2-40B4-BE49-F238E27FC236}">
                <a16:creationId xmlns:a16="http://schemas.microsoft.com/office/drawing/2014/main" id="{68B5857D-7450-A70E-7093-0F3E48531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12021" y="3967013"/>
            <a:ext cx="914400" cy="914400"/>
          </a:xfrm>
          <a:prstGeom prst="rect">
            <a:avLst/>
          </a:prstGeom>
        </p:spPr>
      </p:pic>
    </p:spTree>
    <p:extLst>
      <p:ext uri="{BB962C8B-B14F-4D97-AF65-F5344CB8AC3E}">
        <p14:creationId xmlns:p14="http://schemas.microsoft.com/office/powerpoint/2010/main" val="182863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 name="Rectangle 214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151" name="Rectangle 215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152" name="Straight Connector 215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53" name="Rectangle 2152">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6748F8D-1F42-DD20-078E-22567BAFDF40}"/>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600">
                <a:solidFill>
                  <a:schemeClr val="tx1">
                    <a:lumMod val="85000"/>
                    <a:lumOff val="15000"/>
                  </a:schemeClr>
                </a:solidFill>
              </a:rPr>
              <a:t>Key features: Publishers / Subscribers</a:t>
            </a:r>
            <a:endParaRPr lang="en-US" sz="5600" dirty="0">
              <a:solidFill>
                <a:schemeClr val="tx1">
                  <a:lumMod val="85000"/>
                  <a:lumOff val="15000"/>
                </a:schemeClr>
              </a:solidFill>
            </a:endParaRPr>
          </a:p>
        </p:txBody>
      </p:sp>
      <p:pic>
        <p:nvPicPr>
          <p:cNvPr id="1026" name="Picture 2">
            <a:extLst>
              <a:ext uri="{FF2B5EF4-FFF2-40B4-BE49-F238E27FC236}">
                <a16:creationId xmlns:a16="http://schemas.microsoft.com/office/drawing/2014/main" id="{7F1E49FA-9587-5C6A-3757-D2469DDB9D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5457" y="2223270"/>
            <a:ext cx="10916463" cy="2019545"/>
          </a:xfrm>
          <a:prstGeom prst="rect">
            <a:avLst/>
          </a:prstGeom>
          <a:noFill/>
          <a:extLst>
            <a:ext uri="{909E8E84-426E-40DD-AFC4-6F175D3DCCD1}">
              <a14:hiddenFill xmlns:a14="http://schemas.microsoft.com/office/drawing/2010/main">
                <a:solidFill>
                  <a:srgbClr val="FFFFFF"/>
                </a:solidFill>
              </a14:hiddenFill>
            </a:ext>
          </a:extLst>
        </p:spPr>
      </p:pic>
      <p:cxnSp>
        <p:nvCxnSpPr>
          <p:cNvPr id="2154" name="Straight Connector 2153">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55" name="Rectangle 2154">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156" name="Rectangle 2155">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98701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itle 4">
            <a:extLst>
              <a:ext uri="{FF2B5EF4-FFF2-40B4-BE49-F238E27FC236}">
                <a16:creationId xmlns:a16="http://schemas.microsoft.com/office/drawing/2014/main" id="{76748F8D-1F42-DD20-078E-22567BAFD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Key features: event schema</a:t>
            </a:r>
            <a:endParaRPr lang="en-DK">
              <a:solidFill>
                <a:srgbClr val="FFFFFF"/>
              </a:solidFill>
            </a:endParaRPr>
          </a:p>
        </p:txBody>
      </p:sp>
      <p:sp>
        <p:nvSpPr>
          <p:cNvPr id="15" name="Rectangle 14">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pic>
        <p:nvPicPr>
          <p:cNvPr id="4" name="Content Placeholder 3">
            <a:extLst>
              <a:ext uri="{FF2B5EF4-FFF2-40B4-BE49-F238E27FC236}">
                <a16:creationId xmlns:a16="http://schemas.microsoft.com/office/drawing/2014/main" id="{4134A177-D4EF-8B7D-0FE0-D5FE307E1B93}"/>
              </a:ext>
            </a:extLst>
          </p:cNvPr>
          <p:cNvPicPr>
            <a:picLocks noChangeAspect="1"/>
          </p:cNvPicPr>
          <p:nvPr/>
        </p:nvPicPr>
        <p:blipFill>
          <a:blip r:embed="rId3"/>
          <a:stretch>
            <a:fillRect/>
          </a:stretch>
        </p:blipFill>
        <p:spPr>
          <a:xfrm>
            <a:off x="3888696" y="643467"/>
            <a:ext cx="4173077" cy="3619242"/>
          </a:xfrm>
          <a:prstGeom prst="rect">
            <a:avLst/>
          </a:prstGeom>
        </p:spPr>
      </p:pic>
      <p:sp>
        <p:nvSpPr>
          <p:cNvPr id="6" name="Rectangle 5">
            <a:extLst>
              <a:ext uri="{FF2B5EF4-FFF2-40B4-BE49-F238E27FC236}">
                <a16:creationId xmlns:a16="http://schemas.microsoft.com/office/drawing/2014/main" id="{5A24326B-278B-817D-F9E4-C86E1FA00C9A}"/>
              </a:ext>
            </a:extLst>
          </p:cNvPr>
          <p:cNvSpPr/>
          <p:nvPr/>
        </p:nvSpPr>
        <p:spPr>
          <a:xfrm>
            <a:off x="3662618" y="2042052"/>
            <a:ext cx="4862173" cy="11382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6503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itle 4">
            <a:extLst>
              <a:ext uri="{FF2B5EF4-FFF2-40B4-BE49-F238E27FC236}">
                <a16:creationId xmlns:a16="http://schemas.microsoft.com/office/drawing/2014/main" id="{76748F8D-1F42-DD20-078E-22567BAFD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Key features: routing #1</a:t>
            </a:r>
            <a:endParaRPr lang="en-DK">
              <a:solidFill>
                <a:srgbClr val="FFFFFF"/>
              </a:solidFill>
            </a:endParaRPr>
          </a:p>
        </p:txBody>
      </p:sp>
      <p:sp>
        <p:nvSpPr>
          <p:cNvPr id="23" name="Rectangle 2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24" name="Content Placeholder 8">
            <a:extLst>
              <a:ext uri="{FF2B5EF4-FFF2-40B4-BE49-F238E27FC236}">
                <a16:creationId xmlns:a16="http://schemas.microsoft.com/office/drawing/2014/main" id="{7F19B0A2-3D4E-0DB9-B817-7762CE990105}"/>
              </a:ext>
            </a:extLst>
          </p:cNvPr>
          <p:cNvGraphicFramePr>
            <a:graphicFrameLocks noGrp="1"/>
          </p:cNvGraphicFramePr>
          <p:nvPr>
            <p:ph idx="1"/>
            <p:extLst>
              <p:ext uri="{D42A27DB-BD31-4B8C-83A1-F6EECF244321}">
                <p14:modId xmlns:p14="http://schemas.microsoft.com/office/powerpoint/2010/main" val="2181448211"/>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1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itle 4">
            <a:extLst>
              <a:ext uri="{FF2B5EF4-FFF2-40B4-BE49-F238E27FC236}">
                <a16:creationId xmlns:a16="http://schemas.microsoft.com/office/drawing/2014/main" id="{76748F8D-1F42-DD20-078E-22567BAFD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Key features: routing #2</a:t>
            </a:r>
            <a:endParaRPr lang="en-DK">
              <a:solidFill>
                <a:srgbClr val="FFFFFF"/>
              </a:solidFill>
            </a:endParaRPr>
          </a:p>
        </p:txBody>
      </p:sp>
      <p:sp>
        <p:nvSpPr>
          <p:cNvPr id="18" name="Rectangle 17">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9" name="Content Placeholder 8">
            <a:extLst>
              <a:ext uri="{FF2B5EF4-FFF2-40B4-BE49-F238E27FC236}">
                <a16:creationId xmlns:a16="http://schemas.microsoft.com/office/drawing/2014/main" id="{ED1CB987-F610-9C11-6F58-85B8640FBA09}"/>
              </a:ext>
            </a:extLst>
          </p:cNvPr>
          <p:cNvSpPr>
            <a:spLocks/>
          </p:cNvSpPr>
          <p:nvPr/>
        </p:nvSpPr>
        <p:spPr>
          <a:xfrm>
            <a:off x="1569652" y="643467"/>
            <a:ext cx="9048105" cy="3619242"/>
          </a:xfrm>
          <a:prstGeom prst="rect">
            <a:avLst/>
          </a:prstGeom>
        </p:spPr>
        <p:txBody>
          <a:bodyPr>
            <a:normAutofit/>
          </a:bodyPr>
          <a:lstStyle/>
          <a:p>
            <a:pPr defTabSz="406908">
              <a:spcAft>
                <a:spcPts val="600"/>
              </a:spcAft>
            </a:pPr>
            <a:r>
              <a:rPr lang="en-US" sz="1602" kern="1200">
                <a:solidFill>
                  <a:schemeClr val="tx1"/>
                </a:solidFill>
                <a:latin typeface="+mn-lt"/>
                <a:ea typeface="+mn-ea"/>
                <a:cs typeface="+mn-cs"/>
              </a:rPr>
              <a:t>Data Specific Filtering</a:t>
            </a: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marL="406908" lvl="1" defTabSz="406908">
              <a:spcAft>
                <a:spcPts val="600"/>
              </a:spcAft>
            </a:pPr>
            <a:endParaRPr lang="en-US" sz="1602" kern="1200">
              <a:solidFill>
                <a:schemeClr val="tx1"/>
              </a:solidFill>
              <a:latin typeface="+mn-lt"/>
              <a:ea typeface="+mn-ea"/>
              <a:cs typeface="+mn-cs"/>
            </a:endParaRPr>
          </a:p>
          <a:p>
            <a:pPr defTabSz="406908">
              <a:spcAft>
                <a:spcPts val="600"/>
              </a:spcAft>
            </a:pPr>
            <a:r>
              <a:rPr lang="en-US" sz="1602" kern="1200" err="1">
                <a:solidFill>
                  <a:schemeClr val="tx1"/>
                </a:solidFill>
                <a:latin typeface="+mn-lt"/>
                <a:ea typeface="+mn-ea"/>
                <a:cs typeface="+mn-cs"/>
              </a:rPr>
              <a:t>data.fileDetails.fileExtension</a:t>
            </a:r>
            <a:r>
              <a:rPr lang="en-US" sz="1602" kern="1200">
                <a:solidFill>
                  <a:schemeClr val="tx1"/>
                </a:solidFill>
                <a:latin typeface="+mn-lt"/>
                <a:ea typeface="+mn-ea"/>
                <a:cs typeface="+mn-cs"/>
              </a:rPr>
              <a:t> == “txt”</a:t>
            </a:r>
            <a:endParaRPr lang="en-DK"/>
          </a:p>
        </p:txBody>
      </p:sp>
      <p:pic>
        <p:nvPicPr>
          <p:cNvPr id="3" name="Picture 2">
            <a:extLst>
              <a:ext uri="{FF2B5EF4-FFF2-40B4-BE49-F238E27FC236}">
                <a16:creationId xmlns:a16="http://schemas.microsoft.com/office/drawing/2014/main" id="{885D74AF-B71D-2015-1C61-6D52704E7178}"/>
              </a:ext>
            </a:extLst>
          </p:cNvPr>
          <p:cNvPicPr>
            <a:picLocks noChangeAspect="1"/>
          </p:cNvPicPr>
          <p:nvPr/>
        </p:nvPicPr>
        <p:blipFill>
          <a:blip r:embed="rId3"/>
          <a:stretch>
            <a:fillRect/>
          </a:stretch>
        </p:blipFill>
        <p:spPr>
          <a:xfrm>
            <a:off x="4759786" y="1442299"/>
            <a:ext cx="2612999" cy="1250813"/>
          </a:xfrm>
          <a:prstGeom prst="rect">
            <a:avLst/>
          </a:prstGeom>
        </p:spPr>
      </p:pic>
      <p:sp>
        <p:nvSpPr>
          <p:cNvPr id="4" name="Rectangle 3">
            <a:extLst>
              <a:ext uri="{FF2B5EF4-FFF2-40B4-BE49-F238E27FC236}">
                <a16:creationId xmlns:a16="http://schemas.microsoft.com/office/drawing/2014/main" id="{2583140A-E8A3-095A-E541-9F9A910823EB}"/>
              </a:ext>
            </a:extLst>
          </p:cNvPr>
          <p:cNvSpPr/>
          <p:nvPr/>
        </p:nvSpPr>
        <p:spPr>
          <a:xfrm>
            <a:off x="6359166" y="1880761"/>
            <a:ext cx="486055" cy="25237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8451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itle 4">
            <a:extLst>
              <a:ext uri="{FF2B5EF4-FFF2-40B4-BE49-F238E27FC236}">
                <a16:creationId xmlns:a16="http://schemas.microsoft.com/office/drawing/2014/main" id="{76748F8D-1F42-DD20-078E-22567BAFD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Key features: Dead lettering &amp; Retry</a:t>
            </a:r>
            <a:endParaRPr lang="en-DK">
              <a:solidFill>
                <a:srgbClr val="FFFFFF"/>
              </a:solidFill>
            </a:endParaRPr>
          </a:p>
        </p:txBody>
      </p:sp>
      <p:sp>
        <p:nvSpPr>
          <p:cNvPr id="25" name="Rectangle 24">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26" name="Content Placeholder 8">
            <a:extLst>
              <a:ext uri="{FF2B5EF4-FFF2-40B4-BE49-F238E27FC236}">
                <a16:creationId xmlns:a16="http://schemas.microsoft.com/office/drawing/2014/main" id="{398AF692-54AD-1F53-E762-12BCE8E2D7D4}"/>
              </a:ext>
            </a:extLst>
          </p:cNvPr>
          <p:cNvGraphicFramePr>
            <a:graphicFrameLocks noGrp="1"/>
          </p:cNvGraphicFramePr>
          <p:nvPr>
            <p:ph idx="1"/>
            <p:extLst>
              <p:ext uri="{D42A27DB-BD31-4B8C-83A1-F6EECF244321}">
                <p14:modId xmlns:p14="http://schemas.microsoft.com/office/powerpoint/2010/main" val="2377489518"/>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734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9DDDE06C-FFDE-B53A-1C74-302C19066F43}"/>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Summary: Event Grid</a:t>
            </a:r>
            <a:endParaRPr lang="en-DK">
              <a:solidFill>
                <a:srgbClr val="FFFFFF"/>
              </a:solidFill>
            </a:endParaRP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D8813317-E586-1DF9-8C64-9D1C8E75AF25}"/>
              </a:ext>
            </a:extLst>
          </p:cNvPr>
          <p:cNvGraphicFramePr>
            <a:graphicFrameLocks noGrp="1"/>
          </p:cNvGraphicFramePr>
          <p:nvPr>
            <p:ph idx="1"/>
            <p:extLst>
              <p:ext uri="{D42A27DB-BD31-4B8C-83A1-F6EECF244321}">
                <p14:modId xmlns:p14="http://schemas.microsoft.com/office/powerpoint/2010/main" val="3185385256"/>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04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7200" dirty="0"/>
              <a:t>Azure Service Bus (queue)</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dirty="0">
                <a:solidFill>
                  <a:schemeClr val="tx1">
                    <a:lumMod val="85000"/>
                    <a:lumOff val="15000"/>
                  </a:schemeClr>
                </a:solidFill>
              </a:rPr>
              <a:t>Overview</a:t>
            </a:r>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14880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9AC5-DF96-808B-9D4A-4B08C987E755}"/>
              </a:ext>
            </a:extLst>
          </p:cNvPr>
          <p:cNvSpPr>
            <a:spLocks noGrp="1"/>
          </p:cNvSpPr>
          <p:nvPr>
            <p:ph type="title"/>
          </p:nvPr>
        </p:nvSpPr>
        <p:spPr/>
        <p:txBody>
          <a:bodyPr/>
          <a:lstStyle/>
          <a:p>
            <a:r>
              <a:rPr lang="en-US"/>
              <a:t>Azure Service Bus</a:t>
            </a:r>
            <a:endParaRPr lang="en-DK"/>
          </a:p>
        </p:txBody>
      </p:sp>
      <p:sp>
        <p:nvSpPr>
          <p:cNvPr id="4" name="Content Placeholder 3">
            <a:extLst>
              <a:ext uri="{FF2B5EF4-FFF2-40B4-BE49-F238E27FC236}">
                <a16:creationId xmlns:a16="http://schemas.microsoft.com/office/drawing/2014/main" id="{AA6DBEDA-E0DE-3CCD-1403-30A6973C4283}"/>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E7FDF40B-EB28-92FE-9F22-C7E85B2A7813}"/>
              </a:ext>
            </a:extLst>
          </p:cNvPr>
          <p:cNvPicPr>
            <a:picLocks noChangeAspect="1"/>
          </p:cNvPicPr>
          <p:nvPr/>
        </p:nvPicPr>
        <p:blipFill>
          <a:blip r:embed="rId3"/>
          <a:stretch>
            <a:fillRect/>
          </a:stretch>
        </p:blipFill>
        <p:spPr>
          <a:xfrm>
            <a:off x="980440" y="1848885"/>
            <a:ext cx="10292080" cy="4020209"/>
          </a:xfrm>
          <a:prstGeom prst="rect">
            <a:avLst/>
          </a:prstGeom>
        </p:spPr>
      </p:pic>
    </p:spTree>
    <p:extLst>
      <p:ext uri="{BB962C8B-B14F-4D97-AF65-F5344CB8AC3E}">
        <p14:creationId xmlns:p14="http://schemas.microsoft.com/office/powerpoint/2010/main" val="428323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565-C3CF-07C9-FF39-1EF39803DC6E}"/>
              </a:ext>
            </a:extLst>
          </p:cNvPr>
          <p:cNvSpPr>
            <a:spLocks noGrp="1"/>
          </p:cNvSpPr>
          <p:nvPr>
            <p:ph type="title"/>
          </p:nvPr>
        </p:nvSpPr>
        <p:spPr/>
        <p:txBody>
          <a:bodyPr/>
          <a:lstStyle/>
          <a:p>
            <a:r>
              <a:rPr lang="en-US"/>
              <a:t>Configuring a new queue</a:t>
            </a:r>
            <a:endParaRPr lang="en-DK"/>
          </a:p>
        </p:txBody>
      </p:sp>
      <p:pic>
        <p:nvPicPr>
          <p:cNvPr id="5" name="Content Placeholder 4">
            <a:extLst>
              <a:ext uri="{FF2B5EF4-FFF2-40B4-BE49-F238E27FC236}">
                <a16:creationId xmlns:a16="http://schemas.microsoft.com/office/drawing/2014/main" id="{DDCECCB4-D1D3-1E63-4F3D-12EDDD3DFE98}"/>
              </a:ext>
            </a:extLst>
          </p:cNvPr>
          <p:cNvPicPr>
            <a:picLocks noGrp="1" noChangeAspect="1"/>
          </p:cNvPicPr>
          <p:nvPr>
            <p:ph idx="1"/>
          </p:nvPr>
        </p:nvPicPr>
        <p:blipFill>
          <a:blip r:embed="rId2"/>
          <a:stretch>
            <a:fillRect/>
          </a:stretch>
        </p:blipFill>
        <p:spPr>
          <a:xfrm>
            <a:off x="4496960" y="1846263"/>
            <a:ext cx="3258406" cy="4022725"/>
          </a:xfrm>
        </p:spPr>
      </p:pic>
    </p:spTree>
    <p:extLst>
      <p:ext uri="{BB962C8B-B14F-4D97-AF65-F5344CB8AC3E}">
        <p14:creationId xmlns:p14="http://schemas.microsoft.com/office/powerpoint/2010/main" val="139779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88A8-9719-9F27-B6D7-8156310F1828}"/>
              </a:ext>
            </a:extLst>
          </p:cNvPr>
          <p:cNvSpPr>
            <a:spLocks noGrp="1"/>
          </p:cNvSpPr>
          <p:nvPr>
            <p:ph type="title"/>
          </p:nvPr>
        </p:nvSpPr>
        <p:spPr/>
        <p:txBody>
          <a:bodyPr/>
          <a:lstStyle/>
          <a:p>
            <a:r>
              <a:rPr lang="en-US"/>
              <a:t>What’s in the queue?</a:t>
            </a:r>
            <a:endParaRPr lang="en-DK"/>
          </a:p>
        </p:txBody>
      </p:sp>
      <p:pic>
        <p:nvPicPr>
          <p:cNvPr id="5" name="Content Placeholder 4">
            <a:extLst>
              <a:ext uri="{FF2B5EF4-FFF2-40B4-BE49-F238E27FC236}">
                <a16:creationId xmlns:a16="http://schemas.microsoft.com/office/drawing/2014/main" id="{39565389-44BD-1B4F-6E28-4A9F8D924B62}"/>
              </a:ext>
            </a:extLst>
          </p:cNvPr>
          <p:cNvPicPr>
            <a:picLocks noGrp="1" noChangeAspect="1"/>
          </p:cNvPicPr>
          <p:nvPr>
            <p:ph idx="1"/>
          </p:nvPr>
        </p:nvPicPr>
        <p:blipFill>
          <a:blip r:embed="rId2"/>
          <a:stretch>
            <a:fillRect/>
          </a:stretch>
        </p:blipFill>
        <p:spPr>
          <a:xfrm>
            <a:off x="1099892" y="1846263"/>
            <a:ext cx="10052542" cy="4022725"/>
          </a:xfrm>
        </p:spPr>
      </p:pic>
    </p:spTree>
    <p:extLst>
      <p:ext uri="{BB962C8B-B14F-4D97-AF65-F5344CB8AC3E}">
        <p14:creationId xmlns:p14="http://schemas.microsoft.com/office/powerpoint/2010/main" val="353780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ovéPole 9">
            <a:extLst>
              <a:ext uri="{FF2B5EF4-FFF2-40B4-BE49-F238E27FC236}">
                <a16:creationId xmlns:a16="http://schemas.microsoft.com/office/drawing/2014/main" id="{11076AC0-4138-3EF9-FE45-4332F9A14637}"/>
              </a:ext>
            </a:extLst>
          </p:cNvPr>
          <p:cNvSpPr txBox="1"/>
          <p:nvPr/>
        </p:nvSpPr>
        <p:spPr>
          <a:xfrm>
            <a:off x="1234911" y="811673"/>
            <a:ext cx="9360816" cy="338554"/>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D9C5"/>
                </a:solidFill>
                <a:effectLst/>
                <a:uLnTx/>
                <a:uFillTx/>
                <a:latin typeface="Segoe UI"/>
                <a:ea typeface="+mn-ea"/>
                <a:cs typeface="Segoe UI"/>
              </a:rPr>
              <a:t>Data Point Prague 2024</a:t>
            </a:r>
            <a:endParaRPr kumimoji="0" lang="cs-CZ" sz="1600" b="1" i="0" u="none" strike="noStrike" kern="1200" cap="none" spc="0" normalizeH="0" baseline="0" noProof="0" dirty="0">
              <a:ln>
                <a:noFill/>
              </a:ln>
              <a:solidFill>
                <a:srgbClr val="27D9C5"/>
              </a:solidFill>
              <a:effectLst/>
              <a:uLnTx/>
              <a:uFillTx/>
              <a:latin typeface="Segoe UI" panose="020B0502040204020203" pitchFamily="34" charset="0"/>
              <a:ea typeface="+mn-ea"/>
              <a:cs typeface="Segoe UI" panose="020B0502040204020203" pitchFamily="34" charset="0"/>
            </a:endParaRPr>
          </a:p>
        </p:txBody>
      </p:sp>
      <p:sp>
        <p:nvSpPr>
          <p:cNvPr id="3" name="TextovéPole 66">
            <a:extLst>
              <a:ext uri="{FF2B5EF4-FFF2-40B4-BE49-F238E27FC236}">
                <a16:creationId xmlns:a16="http://schemas.microsoft.com/office/drawing/2014/main" id="{43625FF2-6AC1-C793-EF56-17F37CC79AEC}"/>
              </a:ext>
            </a:extLst>
          </p:cNvPr>
          <p:cNvSpPr txBox="1"/>
          <p:nvPr/>
        </p:nvSpPr>
        <p:spPr>
          <a:xfrm>
            <a:off x="1234911" y="274071"/>
            <a:ext cx="936081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Partners</a:t>
            </a:r>
            <a:endParaRPr kumimoji="0" lang="cs-CZ" sz="32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4" name="Picture 3" descr="A blue and green circles with a black background&#10;&#10;Description automatically generated">
            <a:extLst>
              <a:ext uri="{FF2B5EF4-FFF2-40B4-BE49-F238E27FC236}">
                <a16:creationId xmlns:a16="http://schemas.microsoft.com/office/drawing/2014/main" id="{26C71A18-BDF9-53EC-AFAC-1BBF726D0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75" y="228351"/>
            <a:ext cx="1008728" cy="1008728"/>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0029D1F2-7CC2-A29B-8A95-348EDE5F9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619" y="4837220"/>
            <a:ext cx="2412072" cy="965101"/>
          </a:xfrm>
          <a:prstGeom prst="rect">
            <a:avLst/>
          </a:prstGeom>
        </p:spPr>
      </p:pic>
      <p:pic>
        <p:nvPicPr>
          <p:cNvPr id="6" name="Picture 5" descr="A black and white logo&#10;&#10;Description automatically generated">
            <a:extLst>
              <a:ext uri="{FF2B5EF4-FFF2-40B4-BE49-F238E27FC236}">
                <a16:creationId xmlns:a16="http://schemas.microsoft.com/office/drawing/2014/main" id="{152CE568-0BD6-03EB-CF7B-290AC901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711" y="3106314"/>
            <a:ext cx="2556578" cy="830888"/>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A3DE682F-8C9B-70DD-ADC2-1DC5CFF2C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3824" y="1396448"/>
            <a:ext cx="2684352" cy="988282"/>
          </a:xfrm>
          <a:prstGeom prst="rect">
            <a:avLst/>
          </a:prstGeom>
        </p:spPr>
      </p:pic>
      <p:pic>
        <p:nvPicPr>
          <p:cNvPr id="8" name="Graphic 7">
            <a:extLst>
              <a:ext uri="{FF2B5EF4-FFF2-40B4-BE49-F238E27FC236}">
                <a16:creationId xmlns:a16="http://schemas.microsoft.com/office/drawing/2014/main" id="{8C42D371-001D-C476-45A9-60B9B9B939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2014" y="5011995"/>
            <a:ext cx="3074250" cy="615552"/>
          </a:xfrm>
          <a:prstGeom prst="rect">
            <a:avLst/>
          </a:prstGeom>
        </p:spPr>
      </p:pic>
      <p:pic>
        <p:nvPicPr>
          <p:cNvPr id="12" name="Graphic 11">
            <a:extLst>
              <a:ext uri="{FF2B5EF4-FFF2-40B4-BE49-F238E27FC236}">
                <a16:creationId xmlns:a16="http://schemas.microsoft.com/office/drawing/2014/main" id="{39DB31C5-DF91-5AC5-2867-2F0C1FC6F2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6273" y="3058651"/>
            <a:ext cx="2412072" cy="1005030"/>
          </a:xfrm>
          <a:prstGeom prst="rect">
            <a:avLst/>
          </a:prstGeom>
        </p:spPr>
      </p:pic>
      <p:pic>
        <p:nvPicPr>
          <p:cNvPr id="13" name="Picture 12" descr="A colorful logo on a black background&#10;&#10;Description automatically generated">
            <a:extLst>
              <a:ext uri="{FF2B5EF4-FFF2-40B4-BE49-F238E27FC236}">
                <a16:creationId xmlns:a16="http://schemas.microsoft.com/office/drawing/2014/main" id="{5D9CEEA6-27B7-3E3E-F397-3554DD23C3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3655" y="2798136"/>
            <a:ext cx="2412072" cy="1447243"/>
          </a:xfrm>
          <a:prstGeom prst="rect">
            <a:avLst/>
          </a:prstGeom>
        </p:spPr>
      </p:pic>
    </p:spTree>
    <p:extLst>
      <p:ext uri="{BB962C8B-B14F-4D97-AF65-F5344CB8AC3E}">
        <p14:creationId xmlns:p14="http://schemas.microsoft.com/office/powerpoint/2010/main" val="254474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3DA20D80-CCD0-E6BC-4C71-C0B68B26C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Summary: Azure Service Bus</a:t>
            </a:r>
            <a:endParaRPr lang="en-DK">
              <a:solidFill>
                <a:srgbClr val="FFFFFF"/>
              </a:solidFill>
            </a:endParaRPr>
          </a:p>
        </p:txBody>
      </p:sp>
      <p:sp>
        <p:nvSpPr>
          <p:cNvPr id="21" name="Rectangle 20">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C3729D95-9756-6444-D930-372F720E7CB4}"/>
              </a:ext>
            </a:extLst>
          </p:cNvPr>
          <p:cNvGraphicFramePr>
            <a:graphicFrameLocks noGrp="1"/>
          </p:cNvGraphicFramePr>
          <p:nvPr>
            <p:ph idx="1"/>
            <p:extLst>
              <p:ext uri="{D42A27DB-BD31-4B8C-83A1-F6EECF244321}">
                <p14:modId xmlns:p14="http://schemas.microsoft.com/office/powerpoint/2010/main" val="3169323889"/>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143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dirty="0"/>
              <a:t>Custom Python</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sz="2400" dirty="0">
                <a:solidFill>
                  <a:schemeClr val="tx1">
                    <a:lumMod val="85000"/>
                    <a:lumOff val="15000"/>
                  </a:schemeClr>
                </a:solidFill>
              </a:rPr>
              <a:t>Overview</a:t>
            </a:r>
            <a:endParaRPr lang="en-US" dirty="0">
              <a:solidFill>
                <a:schemeClr val="tx1">
                  <a:lumMod val="85000"/>
                  <a:lumOff val="15000"/>
                </a:schemeClr>
              </a:solidFill>
            </a:endParaRPr>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1451261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496A-8659-FCF1-01BE-00D0A56B4D11}"/>
              </a:ext>
            </a:extLst>
          </p:cNvPr>
          <p:cNvSpPr>
            <a:spLocks noGrp="1"/>
          </p:cNvSpPr>
          <p:nvPr>
            <p:ph type="title"/>
          </p:nvPr>
        </p:nvSpPr>
        <p:spPr>
          <a:xfrm>
            <a:off x="1093838" y="489704"/>
            <a:ext cx="10515600" cy="1325563"/>
          </a:xfrm>
        </p:spPr>
        <p:txBody>
          <a:bodyPr/>
          <a:lstStyle/>
          <a:p>
            <a:r>
              <a:rPr lang="en-US" dirty="0"/>
              <a:t>Custom Python function/method</a:t>
            </a:r>
            <a:endParaRPr lang="en-DK" dirty="0"/>
          </a:p>
        </p:txBody>
      </p:sp>
      <p:pic>
        <p:nvPicPr>
          <p:cNvPr id="5" name="Content Placeholder 4">
            <a:extLst>
              <a:ext uri="{FF2B5EF4-FFF2-40B4-BE49-F238E27FC236}">
                <a16:creationId xmlns:a16="http://schemas.microsoft.com/office/drawing/2014/main" id="{8EF4F89E-C722-A495-DD7C-B97659D12285}"/>
              </a:ext>
            </a:extLst>
          </p:cNvPr>
          <p:cNvPicPr>
            <a:picLocks noGrp="1" noChangeAspect="1"/>
          </p:cNvPicPr>
          <p:nvPr>
            <p:ph idx="1"/>
          </p:nvPr>
        </p:nvPicPr>
        <p:blipFill>
          <a:blip r:embed="rId3"/>
          <a:stretch>
            <a:fillRect/>
          </a:stretch>
        </p:blipFill>
        <p:spPr>
          <a:xfrm>
            <a:off x="1439987" y="1974340"/>
            <a:ext cx="8619147" cy="4131492"/>
          </a:xfrm>
        </p:spPr>
      </p:pic>
    </p:spTree>
    <p:extLst>
      <p:ext uri="{BB962C8B-B14F-4D97-AF65-F5344CB8AC3E}">
        <p14:creationId xmlns:p14="http://schemas.microsoft.com/office/powerpoint/2010/main" val="1325837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591ACE1C-E3C9-F06E-DB7B-A98D28A546C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Getting Keys and Endpoint via Portal</a:t>
            </a:r>
          </a:p>
        </p:txBody>
      </p:sp>
      <p:pic>
        <p:nvPicPr>
          <p:cNvPr id="5" name="Content Placeholder 4">
            <a:extLst>
              <a:ext uri="{FF2B5EF4-FFF2-40B4-BE49-F238E27FC236}">
                <a16:creationId xmlns:a16="http://schemas.microsoft.com/office/drawing/2014/main" id="{CAD4661F-2AE4-F17C-E4C7-484F4D5CFE08}"/>
              </a:ext>
            </a:extLst>
          </p:cNvPr>
          <p:cNvPicPr>
            <a:picLocks noGrp="1" noChangeAspect="1"/>
          </p:cNvPicPr>
          <p:nvPr>
            <p:ph idx="1"/>
          </p:nvPr>
        </p:nvPicPr>
        <p:blipFill>
          <a:blip r:embed="rId3"/>
          <a:stretch>
            <a:fillRect/>
          </a:stretch>
        </p:blipFill>
        <p:spPr>
          <a:xfrm>
            <a:off x="633999" y="773096"/>
            <a:ext cx="10925102" cy="3359470"/>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171425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F648-E2E7-7C73-A8B7-982B186B5209}"/>
              </a:ext>
            </a:extLst>
          </p:cNvPr>
          <p:cNvSpPr>
            <a:spLocks noGrp="1"/>
          </p:cNvSpPr>
          <p:nvPr>
            <p:ph type="title"/>
          </p:nvPr>
        </p:nvSpPr>
        <p:spPr/>
        <p:txBody>
          <a:bodyPr/>
          <a:lstStyle/>
          <a:p>
            <a:r>
              <a:rPr lang="en-US"/>
              <a:t>Getting Keys and Endpoint via CLI</a:t>
            </a:r>
            <a:endParaRPr lang="en-DK"/>
          </a:p>
        </p:txBody>
      </p:sp>
      <p:sp>
        <p:nvSpPr>
          <p:cNvPr id="8" name="Content Placeholder 7">
            <a:extLst>
              <a:ext uri="{FF2B5EF4-FFF2-40B4-BE49-F238E27FC236}">
                <a16:creationId xmlns:a16="http://schemas.microsoft.com/office/drawing/2014/main" id="{DD7230E8-ACE3-5CCF-CF4F-EAF053E72537}"/>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8DA3DC5A-65DB-A2B8-C89A-D16272658A76}"/>
              </a:ext>
            </a:extLst>
          </p:cNvPr>
          <p:cNvPicPr>
            <a:picLocks noChangeAspect="1"/>
          </p:cNvPicPr>
          <p:nvPr/>
        </p:nvPicPr>
        <p:blipFill>
          <a:blip r:embed="rId2"/>
          <a:stretch>
            <a:fillRect/>
          </a:stretch>
        </p:blipFill>
        <p:spPr>
          <a:xfrm>
            <a:off x="2200762" y="1825625"/>
            <a:ext cx="7790476" cy="1838095"/>
          </a:xfrm>
          <a:prstGeom prst="rect">
            <a:avLst/>
          </a:prstGeom>
        </p:spPr>
      </p:pic>
      <p:pic>
        <p:nvPicPr>
          <p:cNvPr id="10" name="Picture 9">
            <a:extLst>
              <a:ext uri="{FF2B5EF4-FFF2-40B4-BE49-F238E27FC236}">
                <a16:creationId xmlns:a16="http://schemas.microsoft.com/office/drawing/2014/main" id="{38B35D6E-805C-0D6F-E4B0-E9777D2A78C0}"/>
              </a:ext>
            </a:extLst>
          </p:cNvPr>
          <p:cNvPicPr>
            <a:picLocks noChangeAspect="1"/>
          </p:cNvPicPr>
          <p:nvPr/>
        </p:nvPicPr>
        <p:blipFill>
          <a:blip r:embed="rId3"/>
          <a:stretch>
            <a:fillRect/>
          </a:stretch>
        </p:blipFill>
        <p:spPr>
          <a:xfrm>
            <a:off x="2362008" y="3923340"/>
            <a:ext cx="7467984" cy="1994002"/>
          </a:xfrm>
          <a:prstGeom prst="rect">
            <a:avLst/>
          </a:prstGeom>
        </p:spPr>
      </p:pic>
    </p:spTree>
    <p:extLst>
      <p:ext uri="{BB962C8B-B14F-4D97-AF65-F5344CB8AC3E}">
        <p14:creationId xmlns:p14="http://schemas.microsoft.com/office/powerpoint/2010/main" val="156851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DD7B7742-6547-1969-EC71-D313C9789E2A}"/>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Summary: Custom Python</a:t>
            </a:r>
            <a:endParaRPr lang="en-DK">
              <a:solidFill>
                <a:srgbClr val="FFFFFF"/>
              </a:solidFill>
            </a:endParaRPr>
          </a:p>
        </p:txBody>
      </p:sp>
      <p:sp>
        <p:nvSpPr>
          <p:cNvPr id="14" name="Rectangle 13">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5" name="Content Placeholder 4">
            <a:extLst>
              <a:ext uri="{FF2B5EF4-FFF2-40B4-BE49-F238E27FC236}">
                <a16:creationId xmlns:a16="http://schemas.microsoft.com/office/drawing/2014/main" id="{A03FB460-234E-4529-CAD0-ACB7C84410D1}"/>
              </a:ext>
            </a:extLst>
          </p:cNvPr>
          <p:cNvGraphicFramePr>
            <a:graphicFrameLocks noGrp="1"/>
          </p:cNvGraphicFramePr>
          <p:nvPr>
            <p:ph idx="1"/>
            <p:extLst>
              <p:ext uri="{D42A27DB-BD31-4B8C-83A1-F6EECF244321}">
                <p14:modId xmlns:p14="http://schemas.microsoft.com/office/powerpoint/2010/main" val="3744597499"/>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2447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dirty="0"/>
              <a:t>Workspace integration</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sz="2400" dirty="0">
                <a:solidFill>
                  <a:schemeClr val="tx1">
                    <a:lumMod val="85000"/>
                    <a:lumOff val="15000"/>
                  </a:schemeClr>
                </a:solidFill>
              </a:rPr>
              <a:t>Overview</a:t>
            </a:r>
            <a:endParaRPr lang="en-US" dirty="0">
              <a:solidFill>
                <a:schemeClr val="tx1">
                  <a:lumMod val="85000"/>
                  <a:lumOff val="15000"/>
                </a:schemeClr>
              </a:solidFill>
            </a:endParaRPr>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87457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0" name="Rectangle 1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2" name="Straight Connector 2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5E20971-DD5F-CABA-75F7-F6605EAA5EB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Setting up an Environment</a:t>
            </a:r>
          </a:p>
        </p:txBody>
      </p:sp>
      <p:pic>
        <p:nvPicPr>
          <p:cNvPr id="13" name="Content Placeholder 12">
            <a:extLst>
              <a:ext uri="{FF2B5EF4-FFF2-40B4-BE49-F238E27FC236}">
                <a16:creationId xmlns:a16="http://schemas.microsoft.com/office/drawing/2014/main" id="{75AB1654-1D6C-FD6C-BDEC-7EAA9823F4AE}"/>
              </a:ext>
            </a:extLst>
          </p:cNvPr>
          <p:cNvPicPr>
            <a:picLocks noGrp="1" noChangeAspect="1"/>
          </p:cNvPicPr>
          <p:nvPr>
            <p:ph idx="1"/>
          </p:nvPr>
        </p:nvPicPr>
        <p:blipFill>
          <a:blip r:embed="rId2"/>
          <a:stretch>
            <a:fillRect/>
          </a:stretch>
        </p:blipFill>
        <p:spPr>
          <a:xfrm>
            <a:off x="633999" y="1292039"/>
            <a:ext cx="10925102" cy="2321584"/>
          </a:xfrm>
          <a:prstGeom prst="rect">
            <a:avLst/>
          </a:prstGeom>
        </p:spPr>
      </p:pic>
      <p:sp>
        <p:nvSpPr>
          <p:cNvPr id="28" name="Rectangle 2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18576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8" name="Rectangle 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5E20971-DD5F-CABA-75F7-F6605EAA5EB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Setting up an Environment</a:t>
            </a:r>
          </a:p>
        </p:txBody>
      </p:sp>
      <p:pic>
        <p:nvPicPr>
          <p:cNvPr id="6" name="Content Placeholder 5">
            <a:extLst>
              <a:ext uri="{FF2B5EF4-FFF2-40B4-BE49-F238E27FC236}">
                <a16:creationId xmlns:a16="http://schemas.microsoft.com/office/drawing/2014/main" id="{F9C498BD-5941-0A61-FAA5-C599844CE925}"/>
              </a:ext>
            </a:extLst>
          </p:cNvPr>
          <p:cNvPicPr>
            <a:picLocks noGrp="1" noChangeAspect="1"/>
          </p:cNvPicPr>
          <p:nvPr>
            <p:ph idx="1"/>
          </p:nvPr>
        </p:nvPicPr>
        <p:blipFill>
          <a:blip r:embed="rId3"/>
          <a:stretch>
            <a:fillRect/>
          </a:stretch>
        </p:blipFill>
        <p:spPr>
          <a:xfrm>
            <a:off x="2329372" y="343671"/>
            <a:ext cx="7530049" cy="4386253"/>
          </a:xfrm>
          <a:prstGeom prst="rect">
            <a:avLst/>
          </a:prstGeom>
        </p:spPr>
      </p:pic>
      <p:sp>
        <p:nvSpPr>
          <p:cNvPr id="21" name="Rectangle 2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619706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5E20971-DD5F-CABA-75F7-F6605EAA5EB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Setting up an Environment</a:t>
            </a:r>
          </a:p>
        </p:txBody>
      </p:sp>
      <p:pic>
        <p:nvPicPr>
          <p:cNvPr id="5" name="Content Placeholder 4">
            <a:extLst>
              <a:ext uri="{FF2B5EF4-FFF2-40B4-BE49-F238E27FC236}">
                <a16:creationId xmlns:a16="http://schemas.microsoft.com/office/drawing/2014/main" id="{CA4EDEE9-84BF-1060-348C-6CAC8EECEBF6}"/>
              </a:ext>
            </a:extLst>
          </p:cNvPr>
          <p:cNvPicPr>
            <a:picLocks noGrp="1" noChangeAspect="1"/>
          </p:cNvPicPr>
          <p:nvPr>
            <p:ph idx="1"/>
          </p:nvPr>
        </p:nvPicPr>
        <p:blipFill>
          <a:blip r:embed="rId3"/>
          <a:stretch>
            <a:fillRect/>
          </a:stretch>
        </p:blipFill>
        <p:spPr>
          <a:xfrm>
            <a:off x="3143187" y="394151"/>
            <a:ext cx="5905625" cy="4266813"/>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81777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A734-1A01-232F-8BA8-37339B953F0B}"/>
              </a:ext>
            </a:extLst>
          </p:cNvPr>
          <p:cNvSpPr>
            <a:spLocks noGrp="1"/>
          </p:cNvSpPr>
          <p:nvPr>
            <p:ph type="title"/>
          </p:nvPr>
        </p:nvSpPr>
        <p:spPr/>
        <p:txBody>
          <a:bodyPr/>
          <a:lstStyle/>
          <a:p>
            <a:r>
              <a:rPr lang="en-US"/>
              <a:t>Next 45 minutes</a:t>
            </a:r>
            <a:endParaRPr lang="en-DK"/>
          </a:p>
        </p:txBody>
      </p:sp>
      <p:sp>
        <p:nvSpPr>
          <p:cNvPr id="4" name="Text Placeholder 3">
            <a:extLst>
              <a:ext uri="{FF2B5EF4-FFF2-40B4-BE49-F238E27FC236}">
                <a16:creationId xmlns:a16="http://schemas.microsoft.com/office/drawing/2014/main" id="{EF9E3F28-10B2-A5E0-9166-DAAFD7745AEB}"/>
              </a:ext>
            </a:extLst>
          </p:cNvPr>
          <p:cNvSpPr>
            <a:spLocks noGrp="1"/>
          </p:cNvSpPr>
          <p:nvPr>
            <p:ph type="body" idx="1"/>
          </p:nvPr>
        </p:nvSpPr>
        <p:spPr/>
        <p:txBody>
          <a:bodyPr>
            <a:normAutofit fontScale="62500" lnSpcReduction="20000"/>
          </a:bodyPr>
          <a:lstStyle/>
          <a:p>
            <a:r>
              <a:rPr lang="en-US" dirty="0"/>
              <a:t>WHY – WHAT - HOW</a:t>
            </a:r>
            <a:br>
              <a:rPr lang="en-US" dirty="0"/>
            </a:br>
            <a:br>
              <a:rPr lang="en-US" dirty="0"/>
            </a:br>
            <a:r>
              <a:rPr lang="en-US" dirty="0"/>
              <a:t>Caveat: Microsoft has not yet released a full FABRIC API, so some functionality is still pending; Some functionality is switching back and forth on a daily basis it seems 😬 </a:t>
            </a:r>
          </a:p>
          <a:p>
            <a:r>
              <a:rPr lang="en-US" dirty="0"/>
              <a:t>But you are smart and can add that when the features are there 💪</a:t>
            </a:r>
            <a:endParaRPr lang="en-DK" dirty="0"/>
          </a:p>
        </p:txBody>
      </p:sp>
    </p:spTree>
    <p:extLst>
      <p:ext uri="{BB962C8B-B14F-4D97-AF65-F5344CB8AC3E}">
        <p14:creationId xmlns:p14="http://schemas.microsoft.com/office/powerpoint/2010/main" val="3754917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6DAE66D-FDCC-4A2F-174C-5FC5C06BEED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Name environment</a:t>
            </a:r>
          </a:p>
        </p:txBody>
      </p:sp>
      <p:pic>
        <p:nvPicPr>
          <p:cNvPr id="5" name="Content Placeholder 4">
            <a:extLst>
              <a:ext uri="{FF2B5EF4-FFF2-40B4-BE49-F238E27FC236}">
                <a16:creationId xmlns:a16="http://schemas.microsoft.com/office/drawing/2014/main" id="{489A95C3-EAE4-8CA4-7B79-0196BBB465AD}"/>
              </a:ext>
            </a:extLst>
          </p:cNvPr>
          <p:cNvPicPr>
            <a:picLocks noGrp="1" noChangeAspect="1"/>
          </p:cNvPicPr>
          <p:nvPr>
            <p:ph idx="1"/>
          </p:nvPr>
        </p:nvPicPr>
        <p:blipFill>
          <a:blip r:embed="rId2"/>
          <a:stretch>
            <a:fillRect/>
          </a:stretch>
        </p:blipFill>
        <p:spPr>
          <a:xfrm>
            <a:off x="2190777" y="251043"/>
            <a:ext cx="7810445" cy="4471480"/>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1068893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5E20971-DD5F-CABA-75F7-F6605EAA5EB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Setting up an Environment</a:t>
            </a:r>
          </a:p>
        </p:txBody>
      </p:sp>
      <p:pic>
        <p:nvPicPr>
          <p:cNvPr id="6" name="Content Placeholder 5">
            <a:extLst>
              <a:ext uri="{FF2B5EF4-FFF2-40B4-BE49-F238E27FC236}">
                <a16:creationId xmlns:a16="http://schemas.microsoft.com/office/drawing/2014/main" id="{B47F599B-A246-C659-07EA-AB6998FD10BB}"/>
              </a:ext>
            </a:extLst>
          </p:cNvPr>
          <p:cNvPicPr>
            <a:picLocks noGrp="1" noChangeAspect="1"/>
          </p:cNvPicPr>
          <p:nvPr>
            <p:ph idx="1"/>
          </p:nvPr>
        </p:nvPicPr>
        <p:blipFill>
          <a:blip r:embed="rId3"/>
          <a:stretch>
            <a:fillRect/>
          </a:stretch>
        </p:blipFill>
        <p:spPr>
          <a:xfrm>
            <a:off x="2398910" y="334098"/>
            <a:ext cx="7394180" cy="4159225"/>
          </a:xfrm>
          <a:prstGeom prst="rect">
            <a:avLst/>
          </a:prstGeom>
        </p:spPr>
      </p:pic>
      <p:sp>
        <p:nvSpPr>
          <p:cNvPr id="21" name="Rectangle 2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678923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8" name="Rectangle 1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0" name="Straight Connector 1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4869F3D2-DB7D-9135-DB30-C61FBD0A3344}"/>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Send a message</a:t>
            </a:r>
          </a:p>
        </p:txBody>
      </p:sp>
      <p:pic>
        <p:nvPicPr>
          <p:cNvPr id="11" name="Content Placeholder 10">
            <a:extLst>
              <a:ext uri="{FF2B5EF4-FFF2-40B4-BE49-F238E27FC236}">
                <a16:creationId xmlns:a16="http://schemas.microsoft.com/office/drawing/2014/main" id="{539D5A00-47B7-B80A-911D-2F13B9CE20CC}"/>
              </a:ext>
            </a:extLst>
          </p:cNvPr>
          <p:cNvPicPr>
            <a:picLocks noGrp="1" noChangeAspect="1"/>
          </p:cNvPicPr>
          <p:nvPr>
            <p:ph idx="1"/>
          </p:nvPr>
        </p:nvPicPr>
        <p:blipFill>
          <a:blip r:embed="rId3"/>
          <a:stretch>
            <a:fillRect/>
          </a:stretch>
        </p:blipFill>
        <p:spPr>
          <a:xfrm>
            <a:off x="633999" y="964285"/>
            <a:ext cx="10925102" cy="2977091"/>
          </a:xfrm>
          <a:prstGeom prst="rect">
            <a:avLst/>
          </a:prstGeom>
        </p:spPr>
      </p:pic>
      <p:sp>
        <p:nvSpPr>
          <p:cNvPr id="26" name="Rectangle 25">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395546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3DA20D80-CCD0-E6BC-4C71-C0B68B26CF40}"/>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Summary: Workspace integration</a:t>
            </a:r>
            <a:endParaRPr lang="en-DK">
              <a:solidFill>
                <a:srgbClr val="FFFFFF"/>
              </a:solidFill>
            </a:endParaRP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C3729D95-9756-6444-D930-372F720E7CB4}"/>
              </a:ext>
            </a:extLst>
          </p:cNvPr>
          <p:cNvGraphicFramePr>
            <a:graphicFrameLocks noGrp="1"/>
          </p:cNvGraphicFramePr>
          <p:nvPr>
            <p:ph idx="1"/>
            <p:extLst>
              <p:ext uri="{D42A27DB-BD31-4B8C-83A1-F6EECF244321}">
                <p14:modId xmlns:p14="http://schemas.microsoft.com/office/powerpoint/2010/main" val="1147875446"/>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75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a:t>Subscribing</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dirty="0">
                <a:solidFill>
                  <a:schemeClr val="tx1">
                    <a:lumMod val="85000"/>
                    <a:lumOff val="15000"/>
                  </a:schemeClr>
                </a:solidFill>
              </a:rPr>
              <a:t>Overview</a:t>
            </a:r>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542377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3A3E321F-1A5D-BD14-D131-51D88682A90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Subscribing to events</a:t>
            </a:r>
          </a:p>
        </p:txBody>
      </p:sp>
      <p:pic>
        <p:nvPicPr>
          <p:cNvPr id="4" name="Content Placeholder 3">
            <a:extLst>
              <a:ext uri="{FF2B5EF4-FFF2-40B4-BE49-F238E27FC236}">
                <a16:creationId xmlns:a16="http://schemas.microsoft.com/office/drawing/2014/main" id="{BD356B9E-BAF8-3A47-9F4E-547095C0364F}"/>
              </a:ext>
            </a:extLst>
          </p:cNvPr>
          <p:cNvPicPr>
            <a:picLocks noGrp="1" noChangeAspect="1"/>
          </p:cNvPicPr>
          <p:nvPr>
            <p:ph idx="1"/>
          </p:nvPr>
        </p:nvPicPr>
        <p:blipFill>
          <a:blip r:embed="rId3"/>
          <a:stretch>
            <a:fillRect/>
          </a:stretch>
        </p:blipFill>
        <p:spPr>
          <a:xfrm>
            <a:off x="633999" y="677503"/>
            <a:ext cx="10925102" cy="3550655"/>
          </a:xfrm>
          <a:prstGeom prst="rect">
            <a:avLst/>
          </a:prstGeom>
        </p:spPr>
      </p:pic>
      <p:sp>
        <p:nvSpPr>
          <p:cNvPr id="21" name="Rectangle 2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168671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8" name="Rectangle 1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0" name="Straight Connector 1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39B73E5-537A-C541-CC92-8C8367AFE04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Binding Az Function</a:t>
            </a:r>
          </a:p>
        </p:txBody>
      </p:sp>
      <p:pic>
        <p:nvPicPr>
          <p:cNvPr id="11" name="Content Placeholder 10">
            <a:extLst>
              <a:ext uri="{FF2B5EF4-FFF2-40B4-BE49-F238E27FC236}">
                <a16:creationId xmlns:a16="http://schemas.microsoft.com/office/drawing/2014/main" id="{B1F9B198-544F-AAFA-7897-3ED425AC0813}"/>
              </a:ext>
            </a:extLst>
          </p:cNvPr>
          <p:cNvPicPr>
            <a:picLocks noGrp="1" noChangeAspect="1"/>
          </p:cNvPicPr>
          <p:nvPr>
            <p:ph idx="1"/>
          </p:nvPr>
        </p:nvPicPr>
        <p:blipFill>
          <a:blip r:embed="rId3"/>
          <a:stretch>
            <a:fillRect/>
          </a:stretch>
        </p:blipFill>
        <p:spPr>
          <a:xfrm>
            <a:off x="1516063" y="643538"/>
            <a:ext cx="9160974" cy="3618586"/>
          </a:xfrm>
          <a:prstGeom prst="rect">
            <a:avLst/>
          </a:prstGeom>
        </p:spPr>
      </p:pic>
      <p:sp>
        <p:nvSpPr>
          <p:cNvPr id="26" name="Rectangle 25">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968652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05D2AEF0-917A-3F23-CF1F-31536831EEB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Logic Apps to the rescue</a:t>
            </a:r>
          </a:p>
        </p:txBody>
      </p:sp>
      <p:pic>
        <p:nvPicPr>
          <p:cNvPr id="5" name="Content Placeholder 4">
            <a:extLst>
              <a:ext uri="{FF2B5EF4-FFF2-40B4-BE49-F238E27FC236}">
                <a16:creationId xmlns:a16="http://schemas.microsoft.com/office/drawing/2014/main" id="{B96D28E2-8AD1-6C19-98E0-7DA3FDC6506A}"/>
              </a:ext>
            </a:extLst>
          </p:cNvPr>
          <p:cNvPicPr>
            <a:picLocks noGrp="1" noChangeAspect="1"/>
          </p:cNvPicPr>
          <p:nvPr>
            <p:ph idx="1"/>
          </p:nvPr>
        </p:nvPicPr>
        <p:blipFill>
          <a:blip r:embed="rId2"/>
          <a:stretch>
            <a:fillRect/>
          </a:stretch>
        </p:blipFill>
        <p:spPr>
          <a:xfrm>
            <a:off x="3445571" y="643538"/>
            <a:ext cx="5301958" cy="3618586"/>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055443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6EE17C2F-3F0B-C785-D223-06DFE70554B7}"/>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Logic App – Splitting Events</a:t>
            </a:r>
          </a:p>
        </p:txBody>
      </p:sp>
      <p:pic>
        <p:nvPicPr>
          <p:cNvPr id="5" name="Content Placeholder 4">
            <a:extLst>
              <a:ext uri="{FF2B5EF4-FFF2-40B4-BE49-F238E27FC236}">
                <a16:creationId xmlns:a16="http://schemas.microsoft.com/office/drawing/2014/main" id="{B2DF98B0-DB0A-7F73-1229-53BAF1E4916A}"/>
              </a:ext>
            </a:extLst>
          </p:cNvPr>
          <p:cNvPicPr>
            <a:picLocks noGrp="1" noChangeAspect="1"/>
          </p:cNvPicPr>
          <p:nvPr>
            <p:ph idx="1"/>
          </p:nvPr>
        </p:nvPicPr>
        <p:blipFill>
          <a:blip r:embed="rId3"/>
          <a:stretch>
            <a:fillRect/>
          </a:stretch>
        </p:blipFill>
        <p:spPr>
          <a:xfrm>
            <a:off x="852221" y="643538"/>
            <a:ext cx="10488657" cy="3618586"/>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249148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9C2D5127-5756-CB4D-ADCD-B654841E417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Azure Event Grid Viewer</a:t>
            </a:r>
          </a:p>
        </p:txBody>
      </p:sp>
      <p:pic>
        <p:nvPicPr>
          <p:cNvPr id="5" name="Content Placeholder 4">
            <a:extLst>
              <a:ext uri="{FF2B5EF4-FFF2-40B4-BE49-F238E27FC236}">
                <a16:creationId xmlns:a16="http://schemas.microsoft.com/office/drawing/2014/main" id="{2DC274FE-939E-8D18-3F18-1E2768F94689}"/>
              </a:ext>
            </a:extLst>
          </p:cNvPr>
          <p:cNvPicPr>
            <a:picLocks noGrp="1" noChangeAspect="1"/>
          </p:cNvPicPr>
          <p:nvPr>
            <p:ph idx="1"/>
          </p:nvPr>
        </p:nvPicPr>
        <p:blipFill>
          <a:blip r:embed="rId2"/>
          <a:stretch>
            <a:fillRect/>
          </a:stretch>
        </p:blipFill>
        <p:spPr>
          <a:xfrm>
            <a:off x="3426006" y="643538"/>
            <a:ext cx="5341088" cy="3618586"/>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46561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82F701-1D9A-4047-A9CA-73A707EA0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3" name="Rectangle 12">
            <a:extLst>
              <a:ext uri="{FF2B5EF4-FFF2-40B4-BE49-F238E27FC236}">
                <a16:creationId xmlns:a16="http://schemas.microsoft.com/office/drawing/2014/main" id="{FD46288E-4C86-4ADB-893C-3C29FDE84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5" name="Straight Connector 14">
            <a:extLst>
              <a:ext uri="{FF2B5EF4-FFF2-40B4-BE49-F238E27FC236}">
                <a16:creationId xmlns:a16="http://schemas.microsoft.com/office/drawing/2014/main" id="{318EA713-6EC5-4E3B-9ABC-DDF657C87A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75896A25-D088-48F0-A2E7-9C44D9F6B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CD6B11-13E6-4A46-9C85-F8EB0F35C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50B5BB70-5C69-976D-8C5A-48105604BF15}"/>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4000">
                <a:solidFill>
                  <a:srgbClr val="FFFFFF"/>
                </a:solidFill>
              </a:rPr>
              <a:t>Jens Vestergaard</a:t>
            </a:r>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1"/>
          </p:nvPr>
        </p:nvSpPr>
        <p:spPr>
          <a:xfrm>
            <a:off x="1097279" y="2236304"/>
            <a:ext cx="5977938" cy="3652667"/>
          </a:xfrm>
        </p:spPr>
        <p:txBody>
          <a:bodyPr vert="horz" lIns="0" tIns="45720" rIns="0" bIns="45720" rtlCol="0">
            <a:normAutofit lnSpcReduction="10000"/>
          </a:bodyPr>
          <a:lstStyle/>
          <a:p>
            <a:r>
              <a:rPr lang="en-US" sz="1400" dirty="0">
                <a:solidFill>
                  <a:srgbClr val="FFFFFF"/>
                </a:solidFill>
                <a:latin typeface="+mn-lt"/>
              </a:rPr>
              <a:t>In BI space since 2003</a:t>
            </a:r>
          </a:p>
          <a:p>
            <a:pPr lvl="1" algn="l"/>
            <a:r>
              <a:rPr lang="en-US" sz="1400" dirty="0">
                <a:solidFill>
                  <a:srgbClr val="FFFFFF"/>
                </a:solidFill>
              </a:rPr>
              <a:t>SQL Server 2000 -&gt; … -&gt; Azure SQL Database</a:t>
            </a:r>
          </a:p>
          <a:p>
            <a:pPr lvl="1" algn="l"/>
            <a:r>
              <a:rPr lang="en-US" sz="1400" dirty="0">
                <a:solidFill>
                  <a:srgbClr val="FFFFFF"/>
                </a:solidFill>
              </a:rPr>
              <a:t>SQL Server Analysis Services 2000 -&gt; … -&gt; Analysis Services Tabular Engine</a:t>
            </a:r>
          </a:p>
          <a:p>
            <a:pPr lvl="1" algn="l"/>
            <a:r>
              <a:rPr lang="en-US" sz="1400" dirty="0">
                <a:solidFill>
                  <a:srgbClr val="FFFFFF"/>
                </a:solidFill>
              </a:rPr>
              <a:t>ASP </a:t>
            </a:r>
            <a:r>
              <a:rPr lang="en-US" sz="1400" dirty="0" err="1">
                <a:solidFill>
                  <a:srgbClr val="FFFFFF"/>
                </a:solidFill>
              </a:rPr>
              <a:t>.Net</a:t>
            </a:r>
            <a:r>
              <a:rPr lang="en-US" sz="1400" dirty="0">
                <a:solidFill>
                  <a:srgbClr val="FFFFFF"/>
                </a:solidFill>
              </a:rPr>
              <a:t> 1.0 -&gt; … -&gt; </a:t>
            </a:r>
            <a:r>
              <a:rPr lang="en-US" sz="1400" dirty="0" err="1">
                <a:solidFill>
                  <a:srgbClr val="FFFFFF"/>
                </a:solidFill>
              </a:rPr>
              <a:t>.Net</a:t>
            </a:r>
            <a:r>
              <a:rPr lang="en-US" sz="1400" dirty="0">
                <a:solidFill>
                  <a:srgbClr val="FFFFFF"/>
                </a:solidFill>
              </a:rPr>
              <a:t> Core 8</a:t>
            </a:r>
          </a:p>
          <a:p>
            <a:pPr lvl="1" algn="l"/>
            <a:r>
              <a:rPr lang="en-US" sz="1400" dirty="0">
                <a:solidFill>
                  <a:srgbClr val="FFFFFF"/>
                </a:solidFill>
              </a:rPr>
              <a:t>SQL, C#, Pascal, Python, Basic, Prolog, MDX, Java Script, PowerShell, Visual Basic + more</a:t>
            </a:r>
          </a:p>
          <a:p>
            <a:pPr lvl="1" algn="l"/>
            <a:r>
              <a:rPr lang="en-US" sz="1400" dirty="0">
                <a:solidFill>
                  <a:srgbClr val="FFFFFF"/>
                </a:solidFill>
              </a:rPr>
              <a:t>Microsoft Data Platform MVP since 2017</a:t>
            </a:r>
          </a:p>
          <a:p>
            <a:pPr lvl="1" algn="l"/>
            <a:r>
              <a:rPr lang="en-US" sz="1400" dirty="0">
                <a:solidFill>
                  <a:srgbClr val="FFFFFF"/>
                </a:solidFill>
              </a:rPr>
              <a:t>8 active MS Certifications (Associate &amp; Expert level)</a:t>
            </a:r>
          </a:p>
          <a:p>
            <a:pPr lvl="1" algn="l"/>
            <a:endParaRPr lang="en-US" sz="1400" dirty="0">
              <a:solidFill>
                <a:srgbClr val="FFFFFF"/>
              </a:solidFill>
            </a:endParaRPr>
          </a:p>
          <a:p>
            <a:r>
              <a:rPr lang="en-US" sz="1400" dirty="0">
                <a:solidFill>
                  <a:srgbClr val="FFFFFF"/>
                </a:solidFill>
                <a:latin typeface="+mn-lt"/>
              </a:rPr>
              <a:t>Copenhagen, DENMARK based</a:t>
            </a:r>
          </a:p>
          <a:p>
            <a:pPr lvl="1" algn="l"/>
            <a:r>
              <a:rPr lang="en-US" sz="1400" dirty="0">
                <a:solidFill>
                  <a:srgbClr val="FFFFFF"/>
                </a:solidFill>
              </a:rPr>
              <a:t>Studied physics/astronomy -&gt; … -&gt; Applied Computer Science</a:t>
            </a:r>
          </a:p>
          <a:p>
            <a:pPr lvl="1" algn="l"/>
            <a:r>
              <a:rPr lang="en-US" sz="1400" dirty="0">
                <a:solidFill>
                  <a:srgbClr val="FFFFFF"/>
                </a:solidFill>
              </a:rPr>
              <a:t>Married, three kids </a:t>
            </a:r>
          </a:p>
          <a:p>
            <a:pPr lvl="1" algn="l"/>
            <a:r>
              <a:rPr lang="en-US" sz="1400" dirty="0">
                <a:solidFill>
                  <a:srgbClr val="FFFFFF"/>
                </a:solidFill>
              </a:rPr>
              <a:t>Absolutely love coffee; roasting, grinding, brewing</a:t>
            </a:r>
          </a:p>
          <a:p>
            <a:pPr lvl="1" algn="l"/>
            <a:r>
              <a:rPr lang="en-US" sz="1400" dirty="0">
                <a:solidFill>
                  <a:srgbClr val="FFFFFF"/>
                </a:solidFill>
              </a:rPr>
              <a:t>Grew up with computers bigger than your fridge</a:t>
            </a:r>
          </a:p>
        </p:txBody>
      </p:sp>
      <p:sp>
        <p:nvSpPr>
          <p:cNvPr id="21" name="Rectangle 20">
            <a:extLst>
              <a:ext uri="{FF2B5EF4-FFF2-40B4-BE49-F238E27FC236}">
                <a16:creationId xmlns:a16="http://schemas.microsoft.com/office/drawing/2014/main" id="{75EBCDCE-0F4C-477C-AB15-886C5F27B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pic>
        <p:nvPicPr>
          <p:cNvPr id="6" name="Picture 5" descr="A qr code with blue squares&#10;&#10;Description automatically generated">
            <a:extLst>
              <a:ext uri="{FF2B5EF4-FFF2-40B4-BE49-F238E27FC236}">
                <a16:creationId xmlns:a16="http://schemas.microsoft.com/office/drawing/2014/main" id="{C9465698-A878-E640-C434-EAF9188C233C}"/>
              </a:ext>
            </a:extLst>
          </p:cNvPr>
          <p:cNvPicPr>
            <a:picLocks noChangeAspect="1"/>
          </p:cNvPicPr>
          <p:nvPr/>
        </p:nvPicPr>
        <p:blipFill>
          <a:blip r:embed="rId3"/>
          <a:stretch>
            <a:fillRect/>
          </a:stretch>
        </p:blipFill>
        <p:spPr>
          <a:xfrm>
            <a:off x="9028128" y="484631"/>
            <a:ext cx="1722195" cy="1748422"/>
          </a:xfrm>
          <a:prstGeom prst="rect">
            <a:avLst/>
          </a:prstGeom>
        </p:spPr>
      </p:pic>
      <p:sp>
        <p:nvSpPr>
          <p:cNvPr id="23" name="Rectangle 22">
            <a:extLst>
              <a:ext uri="{FF2B5EF4-FFF2-40B4-BE49-F238E27FC236}">
                <a16:creationId xmlns:a16="http://schemas.microsoft.com/office/drawing/2014/main" id="{17820F06-C1AE-4232-AEE8-3AC8189E4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36191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diamond with letters&#10;&#10;Description automatically generated">
            <a:extLst>
              <a:ext uri="{FF2B5EF4-FFF2-40B4-BE49-F238E27FC236}">
                <a16:creationId xmlns:a16="http://schemas.microsoft.com/office/drawing/2014/main" id="{0026D428-1FD7-A067-7AF7-B50864C18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5015" y="2554787"/>
            <a:ext cx="1748422" cy="1748422"/>
          </a:xfrm>
          <a:prstGeom prst="rect">
            <a:avLst/>
          </a:prstGeom>
        </p:spPr>
      </p:pic>
      <p:sp>
        <p:nvSpPr>
          <p:cNvPr id="25" name="Rectangle 24">
            <a:extLst>
              <a:ext uri="{FF2B5EF4-FFF2-40B4-BE49-F238E27FC236}">
                <a16:creationId xmlns:a16="http://schemas.microsoft.com/office/drawing/2014/main" id="{9A62E9AA-DA4C-405A-B6ED-5B1FE7A8D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43207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earing glasses and a button up shirt&#10;&#10;Description automatically generated">
            <a:extLst>
              <a:ext uri="{FF2B5EF4-FFF2-40B4-BE49-F238E27FC236}">
                <a16:creationId xmlns:a16="http://schemas.microsoft.com/office/drawing/2014/main" id="{1392568B-7BE1-FB60-D794-FBA4366D4E82}"/>
              </a:ext>
            </a:extLst>
          </p:cNvPr>
          <p:cNvPicPr>
            <a:picLocks noChangeAspect="1"/>
          </p:cNvPicPr>
          <p:nvPr/>
        </p:nvPicPr>
        <p:blipFill rotWithShape="1">
          <a:blip r:embed="rId5">
            <a:extLst>
              <a:ext uri="{28A0092B-C50C-407E-A947-70E740481C1C}">
                <a14:useLocalDpi xmlns:a14="http://schemas.microsoft.com/office/drawing/2010/main" val="0"/>
              </a:ext>
            </a:extLst>
          </a:blip>
          <a:srcRect t="146" r="1" b="21897"/>
          <a:stretch/>
        </p:blipFill>
        <p:spPr>
          <a:xfrm>
            <a:off x="9048183" y="4624943"/>
            <a:ext cx="1682086" cy="1748424"/>
          </a:xfrm>
          <a:prstGeom prst="rect">
            <a:avLst/>
          </a:prstGeom>
        </p:spPr>
      </p:pic>
      <p:pic>
        <p:nvPicPr>
          <p:cNvPr id="8" name="Graphic 7" descr="Coffee with solid fill">
            <a:extLst>
              <a:ext uri="{FF2B5EF4-FFF2-40B4-BE49-F238E27FC236}">
                <a16:creationId xmlns:a16="http://schemas.microsoft.com/office/drawing/2014/main" id="{3A04FE8D-FA63-B77E-278F-A568DE6A49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6349" y="5105081"/>
            <a:ext cx="310117" cy="310117"/>
          </a:xfrm>
          <a:prstGeom prst="rect">
            <a:avLst/>
          </a:prstGeom>
        </p:spPr>
      </p:pic>
    </p:spTree>
    <p:extLst>
      <p:ext uri="{BB962C8B-B14F-4D97-AF65-F5344CB8AC3E}">
        <p14:creationId xmlns:p14="http://schemas.microsoft.com/office/powerpoint/2010/main" val="17082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9C2D5127-5756-CB4D-ADCD-B654841E417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Azure Event Grid Viewer</a:t>
            </a:r>
          </a:p>
        </p:txBody>
      </p:sp>
      <p:pic>
        <p:nvPicPr>
          <p:cNvPr id="7" name="Content Placeholder 6">
            <a:extLst>
              <a:ext uri="{FF2B5EF4-FFF2-40B4-BE49-F238E27FC236}">
                <a16:creationId xmlns:a16="http://schemas.microsoft.com/office/drawing/2014/main" id="{4AD81C1A-B44B-44D4-5DEF-9E3302FB284C}"/>
              </a:ext>
            </a:extLst>
          </p:cNvPr>
          <p:cNvPicPr>
            <a:picLocks noGrp="1" noChangeAspect="1"/>
          </p:cNvPicPr>
          <p:nvPr>
            <p:ph idx="1"/>
          </p:nvPr>
        </p:nvPicPr>
        <p:blipFill>
          <a:blip r:embed="rId2"/>
          <a:stretch>
            <a:fillRect/>
          </a:stretch>
        </p:blipFill>
        <p:spPr>
          <a:xfrm>
            <a:off x="2762495" y="249020"/>
            <a:ext cx="6371673" cy="4507957"/>
          </a:xfrm>
          <a:prstGeom prst="rect">
            <a:avLst/>
          </a:prstGeom>
        </p:spPr>
      </p:pic>
      <p:sp>
        <p:nvSpPr>
          <p:cNvPr id="22" name="Rectangle 21">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114799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0828770B-CDEF-103B-3422-BA568A1A6AF1}"/>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Summary: Subscribing</a:t>
            </a:r>
            <a:endParaRPr lang="en-DK">
              <a:solidFill>
                <a:srgbClr val="FFFFFF"/>
              </a:solidFill>
            </a:endParaRP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B9E02493-8974-75C1-CFB7-A24037B9BBB2}"/>
              </a:ext>
            </a:extLst>
          </p:cNvPr>
          <p:cNvGraphicFramePr>
            <a:graphicFrameLocks noGrp="1"/>
          </p:cNvGraphicFramePr>
          <p:nvPr>
            <p:ph idx="1"/>
            <p:extLst>
              <p:ext uri="{D42A27DB-BD31-4B8C-83A1-F6EECF244321}">
                <p14:modId xmlns:p14="http://schemas.microsoft.com/office/powerpoint/2010/main" val="899430305"/>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03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dirty="0"/>
              <a:t>Filtering</a:t>
            </a:r>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dirty="0">
                <a:solidFill>
                  <a:schemeClr val="tx1">
                    <a:lumMod val="85000"/>
                    <a:lumOff val="15000"/>
                  </a:schemeClr>
                </a:solidFill>
              </a:rPr>
              <a:t>Overview</a:t>
            </a:r>
          </a:p>
        </p:txBody>
      </p:sp>
      <p:sp>
        <p:nvSpPr>
          <p:cNvPr id="20" name="Rectangle 1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29701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F3A7B1E8-11D0-C723-51F1-813E28A8079B}"/>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Filtering events</a:t>
            </a:r>
          </a:p>
        </p:txBody>
      </p:sp>
      <p:pic>
        <p:nvPicPr>
          <p:cNvPr id="5" name="Content Placeholder 4">
            <a:extLst>
              <a:ext uri="{FF2B5EF4-FFF2-40B4-BE49-F238E27FC236}">
                <a16:creationId xmlns:a16="http://schemas.microsoft.com/office/drawing/2014/main" id="{038717AF-FEFF-3721-DA46-1838BFE4449E}"/>
              </a:ext>
            </a:extLst>
          </p:cNvPr>
          <p:cNvPicPr>
            <a:picLocks noGrp="1" noChangeAspect="1"/>
          </p:cNvPicPr>
          <p:nvPr>
            <p:ph idx="1"/>
          </p:nvPr>
        </p:nvPicPr>
        <p:blipFill>
          <a:blip r:embed="rId3"/>
          <a:stretch>
            <a:fillRect/>
          </a:stretch>
        </p:blipFill>
        <p:spPr>
          <a:xfrm>
            <a:off x="3332781" y="46268"/>
            <a:ext cx="5526438" cy="4683656"/>
          </a:xfrm>
          <a:prstGeom prst="rect">
            <a:avLst/>
          </a:prstGeom>
        </p:spPr>
      </p:pic>
      <p:sp>
        <p:nvSpPr>
          <p:cNvPr id="20" name="Rectangle 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453359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856F5805-99D3-0DBF-93CC-E7039B25ECD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How are we doing so far?</a:t>
            </a:r>
          </a:p>
        </p:txBody>
      </p:sp>
      <p:pic>
        <p:nvPicPr>
          <p:cNvPr id="6" name="Content Placeholder 14">
            <a:extLst>
              <a:ext uri="{FF2B5EF4-FFF2-40B4-BE49-F238E27FC236}">
                <a16:creationId xmlns:a16="http://schemas.microsoft.com/office/drawing/2014/main" id="{25281679-FFC8-3321-9885-7E3B2755ED07}"/>
              </a:ext>
            </a:extLst>
          </p:cNvPr>
          <p:cNvPicPr>
            <a:picLocks noGrp="1" noChangeAspect="1"/>
          </p:cNvPicPr>
          <p:nvPr>
            <p:ph idx="1"/>
          </p:nvPr>
        </p:nvPicPr>
        <p:blipFill>
          <a:blip r:embed="rId3"/>
          <a:stretch>
            <a:fillRect/>
          </a:stretch>
        </p:blipFill>
        <p:spPr>
          <a:xfrm>
            <a:off x="2517296" y="643538"/>
            <a:ext cx="7158507" cy="3618586"/>
          </a:xfrm>
          <a:prstGeom prst="rect">
            <a:avLst/>
          </a:prstGeom>
        </p:spPr>
      </p:pic>
      <p:sp>
        <p:nvSpPr>
          <p:cNvPr id="37" name="Rectangle 36">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32077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BB70-5C69-976D-8C5A-48105604BF15}"/>
              </a:ext>
            </a:extLst>
          </p:cNvPr>
          <p:cNvSpPr>
            <a:spLocks noGrp="1"/>
          </p:cNvSpPr>
          <p:nvPr>
            <p:ph type="ctrTitle"/>
          </p:nvPr>
        </p:nvSpPr>
        <p:spPr>
          <a:xfrm>
            <a:off x="970967" y="1471238"/>
            <a:ext cx="3539412" cy="794755"/>
          </a:xfrm>
        </p:spPr>
        <p:txBody>
          <a:bodyPr>
            <a:normAutofit/>
          </a:bodyPr>
          <a:lstStyle/>
          <a:p>
            <a:r>
              <a:rPr lang="en-US" sz="4800" dirty="0"/>
              <a:t>Thank you</a:t>
            </a:r>
            <a:endParaRPr lang="en-NZ" sz="4800" dirty="0"/>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1"/>
          </p:nvPr>
        </p:nvSpPr>
        <p:spPr>
          <a:xfrm>
            <a:off x="1135030" y="2228493"/>
            <a:ext cx="9144000" cy="3245272"/>
          </a:xfrm>
        </p:spPr>
        <p:txBody>
          <a:bodyPr>
            <a:normAutofit/>
          </a:bodyPr>
          <a:lstStyle/>
          <a:p>
            <a:pPr marL="342900" indent="-342900" algn="l">
              <a:buFont typeface="Arial" panose="020B0604020202020204" pitchFamily="34" charset="0"/>
              <a:buChar char="•"/>
            </a:pPr>
            <a:r>
              <a:rPr lang="en-US" dirty="0"/>
              <a:t>Connect to me at: </a:t>
            </a:r>
          </a:p>
          <a:p>
            <a:pPr marL="800100" lvl="1" indent="-342900" algn="l">
              <a:buFont typeface="Arial" panose="020B0604020202020204" pitchFamily="34" charset="0"/>
              <a:buChar char="•"/>
            </a:pPr>
            <a:r>
              <a:rPr lang="en-US" dirty="0">
                <a:hlinkClick r:id="rId3"/>
              </a:rPr>
              <a:t>jv@t-sql.dk</a:t>
            </a:r>
            <a:endParaRPr lang="en-US" dirty="0"/>
          </a:p>
          <a:p>
            <a:pPr marL="800100" lvl="1" indent="-342900" algn="l">
              <a:buFont typeface="Arial" panose="020B0604020202020204" pitchFamily="34" charset="0"/>
              <a:buChar char="•"/>
            </a:pPr>
            <a:r>
              <a:rPr lang="en-US" dirty="0"/>
              <a:t>@vestergaardj (X/Mastodon/</a:t>
            </a:r>
            <a:r>
              <a:rPr lang="en-US" dirty="0" err="1"/>
              <a:t>Bluesky</a:t>
            </a:r>
            <a:r>
              <a:rPr lang="en-US" dirty="0"/>
              <a:t>)</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162E733-2F6D-7EE9-B57F-C65E1A4BDF25}"/>
              </a:ext>
            </a:extLst>
          </p:cNvPr>
          <p:cNvPicPr>
            <a:picLocks noChangeAspect="1"/>
          </p:cNvPicPr>
          <p:nvPr/>
        </p:nvPicPr>
        <p:blipFill>
          <a:blip r:embed="rId4"/>
          <a:stretch>
            <a:fillRect/>
          </a:stretch>
        </p:blipFill>
        <p:spPr>
          <a:xfrm>
            <a:off x="7092166" y="1706022"/>
            <a:ext cx="3964804" cy="3445955"/>
          </a:xfrm>
          <a:prstGeom prst="rect">
            <a:avLst/>
          </a:prstGeom>
        </p:spPr>
      </p:pic>
    </p:spTree>
    <p:extLst>
      <p:ext uri="{BB962C8B-B14F-4D97-AF65-F5344CB8AC3E}">
        <p14:creationId xmlns:p14="http://schemas.microsoft.com/office/powerpoint/2010/main" val="372472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8" name="Rectangle 27">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9" name="Straight Connector 28">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50B5BB70-5C69-976D-8C5A-48105604BF15}"/>
              </a:ext>
            </a:extLst>
          </p:cNvPr>
          <p:cNvSpPr>
            <a:spLocks noGrp="1"/>
          </p:cNvSpPr>
          <p:nvPr>
            <p:ph type="ctrTitle"/>
          </p:nvPr>
        </p:nvSpPr>
        <p:spPr>
          <a:xfrm>
            <a:off x="492370" y="605896"/>
            <a:ext cx="3084844" cy="5646208"/>
          </a:xfrm>
        </p:spPr>
        <p:txBody>
          <a:bodyPr vert="horz" lIns="91440" tIns="45720" rIns="91440" bIns="45720" rtlCol="0" anchor="ctr">
            <a:normAutofit/>
          </a:bodyPr>
          <a:lstStyle/>
          <a:p>
            <a:r>
              <a:rPr lang="en-US" sz="3600">
                <a:solidFill>
                  <a:srgbClr val="FFFFFF"/>
                </a:solidFill>
              </a:rPr>
              <a:t>Resources to study more</a:t>
            </a:r>
          </a:p>
        </p:txBody>
      </p:sp>
      <p:sp>
        <p:nvSpPr>
          <p:cNvPr id="32" name="Rectangle 3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1"/>
          </p:nvPr>
        </p:nvSpPr>
        <p:spPr>
          <a:xfrm>
            <a:off x="4742016" y="605896"/>
            <a:ext cx="6413663" cy="5646208"/>
          </a:xfrm>
        </p:spPr>
        <p:txBody>
          <a:bodyPr vert="horz" lIns="0" tIns="45720" rIns="0" bIns="45720" rtlCol="0" anchor="ctr">
            <a:normAutofit/>
          </a:bodyPr>
          <a:lstStyle/>
          <a:p>
            <a:pPr marL="342900" indent="-342900">
              <a:buFont typeface="Calibri" panose="020F0502020204030204" pitchFamily="34" charset="0"/>
              <a:buChar char="•"/>
            </a:pPr>
            <a:r>
              <a:rPr lang="en-US" sz="1700">
                <a:solidFill>
                  <a:schemeClr val="tx1">
                    <a:lumMod val="75000"/>
                    <a:lumOff val="25000"/>
                  </a:schemeClr>
                </a:solidFill>
                <a:latin typeface="+mn-lt"/>
                <a:hlinkClick r:id="rId3"/>
              </a:rPr>
              <a:t>Overview - Azure Event Grid | Microsoft Learn</a:t>
            </a:r>
            <a:endParaRPr lang="en-US" sz="1700">
              <a:solidFill>
                <a:schemeClr val="tx1">
                  <a:lumMod val="75000"/>
                  <a:lumOff val="25000"/>
                </a:schemeClr>
              </a:solidFill>
              <a:latin typeface="+mn-lt"/>
            </a:endParaRPr>
          </a:p>
          <a:p>
            <a:pPr marL="800100" lvl="1" indent="-342900" algn="l">
              <a:buFont typeface="Calibri" panose="020F0502020204030204" pitchFamily="34" charset="0"/>
              <a:buChar char="•"/>
            </a:pPr>
            <a:r>
              <a:rPr lang="en-US" sz="1700">
                <a:hlinkClick r:id="rId3"/>
              </a:rPr>
              <a:t>https://learn.microsoft.com/en-us/azure/event-grid/overview</a:t>
            </a:r>
            <a:br>
              <a:rPr lang="en-US" sz="1700"/>
            </a:br>
            <a:r>
              <a:rPr lang="en-US" sz="1700">
                <a:hlinkClick r:id="rId4"/>
              </a:rPr>
              <a:t>GitHub - Azure-Samples/azure-event-grid-viewer: Live view of events from Azure Event Grid with ASP.NET Core and SignalR</a:t>
            </a:r>
            <a:endParaRPr lang="en-US" sz="1700"/>
          </a:p>
          <a:p>
            <a:pPr marL="342900" indent="-342900">
              <a:buFont typeface="Calibri" panose="020F0502020204030204" pitchFamily="34" charset="0"/>
              <a:buChar char="•"/>
            </a:pPr>
            <a:r>
              <a:rPr lang="en-US" sz="1700">
                <a:solidFill>
                  <a:schemeClr val="tx1">
                    <a:lumMod val="75000"/>
                    <a:lumOff val="25000"/>
                  </a:schemeClr>
                </a:solidFill>
                <a:latin typeface="+mn-lt"/>
                <a:hlinkClick r:id="rId5"/>
              </a:rPr>
              <a:t>Azure Service Bus Messaging documentation | Microsoft Learn</a:t>
            </a:r>
            <a:endParaRPr lang="en-US" sz="1700">
              <a:solidFill>
                <a:schemeClr val="tx1">
                  <a:lumMod val="75000"/>
                  <a:lumOff val="25000"/>
                </a:schemeClr>
              </a:solidFill>
              <a:latin typeface="+mn-lt"/>
            </a:endParaRPr>
          </a:p>
          <a:p>
            <a:pPr marL="800100" lvl="1" indent="-342900" algn="l">
              <a:buFont typeface="Calibri" panose="020F0502020204030204" pitchFamily="34" charset="0"/>
              <a:buChar char="•"/>
            </a:pPr>
            <a:r>
              <a:rPr lang="en-US" sz="1700">
                <a:hlinkClick r:id="rId5"/>
              </a:rPr>
              <a:t>https://learn.microsoft.com/en-us/azure/service-bus-messaging/</a:t>
            </a:r>
            <a:endParaRPr lang="en-US" sz="1700"/>
          </a:p>
          <a:p>
            <a:pPr marL="342900" indent="-342900">
              <a:buFont typeface="Calibri" panose="020F0502020204030204" pitchFamily="34" charset="0"/>
              <a:buChar char="•"/>
            </a:pPr>
            <a:r>
              <a:rPr lang="en-US" sz="1700">
                <a:solidFill>
                  <a:schemeClr val="tx1">
                    <a:lumMod val="75000"/>
                    <a:lumOff val="25000"/>
                  </a:schemeClr>
                </a:solidFill>
                <a:latin typeface="+mn-lt"/>
                <a:hlinkClick r:id="rId6"/>
              </a:rPr>
              <a:t>How to use notebooks - Microsoft Fabric | Microsoft Learn</a:t>
            </a:r>
            <a:endParaRPr lang="en-US" sz="1700">
              <a:solidFill>
                <a:schemeClr val="tx1">
                  <a:lumMod val="75000"/>
                  <a:lumOff val="25000"/>
                </a:schemeClr>
              </a:solidFill>
              <a:latin typeface="+mn-lt"/>
            </a:endParaRPr>
          </a:p>
          <a:p>
            <a:pPr marL="800100" lvl="1" indent="-342900" algn="l">
              <a:buFont typeface="Calibri" panose="020F0502020204030204" pitchFamily="34" charset="0"/>
              <a:buChar char="•"/>
            </a:pPr>
            <a:r>
              <a:rPr lang="en-US" sz="1700">
                <a:hlinkClick r:id="rId6"/>
              </a:rPr>
              <a:t>https://learn.microsoft.com/en-us/fabric/data-engineering/how-to-use-notebook</a:t>
            </a:r>
            <a:endParaRPr lang="en-US" sz="1700"/>
          </a:p>
          <a:p>
            <a:pPr marL="342900" indent="-342900">
              <a:buFont typeface="Calibri" panose="020F0502020204030204" pitchFamily="34" charset="0"/>
              <a:buChar char="•"/>
            </a:pPr>
            <a:r>
              <a:rPr lang="en-US" sz="1700">
                <a:solidFill>
                  <a:schemeClr val="tx1">
                    <a:lumMod val="75000"/>
                    <a:lumOff val="25000"/>
                  </a:schemeClr>
                </a:solidFill>
                <a:latin typeface="+mn-lt"/>
                <a:hlinkClick r:id="rId7"/>
              </a:rPr>
              <a:t>Overview - Azure Logic Apps | Microsoft Learn</a:t>
            </a:r>
            <a:endParaRPr lang="en-US" sz="1700">
              <a:solidFill>
                <a:schemeClr val="tx1">
                  <a:lumMod val="75000"/>
                  <a:lumOff val="25000"/>
                </a:schemeClr>
              </a:solidFill>
              <a:latin typeface="+mn-lt"/>
            </a:endParaRPr>
          </a:p>
          <a:p>
            <a:pPr marL="800100" lvl="1" indent="-342900" algn="l">
              <a:buFont typeface="Calibri" panose="020F0502020204030204" pitchFamily="34" charset="0"/>
              <a:buChar char="•"/>
            </a:pPr>
            <a:r>
              <a:rPr lang="en-US" sz="1700">
                <a:hlinkClick r:id="rId7"/>
              </a:rPr>
              <a:t>https://learn.microsoft.com/en-us/azure/logic-apps/logic-apps-overview</a:t>
            </a:r>
            <a:endParaRPr lang="en-US" sz="1700"/>
          </a:p>
          <a:p>
            <a:pPr marL="342900" indent="-342900">
              <a:buFont typeface="Calibri" panose="020F0502020204030204" pitchFamily="34" charset="0"/>
              <a:buChar char="•"/>
            </a:pPr>
            <a:r>
              <a:rPr lang="en-US" sz="1700">
                <a:solidFill>
                  <a:schemeClr val="tx1">
                    <a:lumMod val="75000"/>
                    <a:lumOff val="25000"/>
                  </a:schemeClr>
                </a:solidFill>
                <a:latin typeface="+mn-lt"/>
                <a:hlinkClick r:id="rId8"/>
              </a:rPr>
              <a:t>Azure Functions Overview | Microsoft Learn</a:t>
            </a:r>
            <a:endParaRPr lang="en-US" sz="1700">
              <a:solidFill>
                <a:schemeClr val="tx1">
                  <a:lumMod val="75000"/>
                  <a:lumOff val="25000"/>
                </a:schemeClr>
              </a:solidFill>
              <a:latin typeface="+mn-lt"/>
            </a:endParaRPr>
          </a:p>
          <a:p>
            <a:pPr marL="800100" lvl="1" indent="-342900" algn="l">
              <a:buFont typeface="Calibri" panose="020F0502020204030204" pitchFamily="34" charset="0"/>
              <a:buChar char="•"/>
            </a:pPr>
            <a:r>
              <a:rPr lang="en-US" sz="1700">
                <a:hlinkClick r:id="rId8"/>
              </a:rPr>
              <a:t>https://learn.microsoft.com/en-us/azure/azure-functions/functions-overview?pivots=programming-language-csharp</a:t>
            </a:r>
            <a:endParaRPr lang="en-US" sz="1700"/>
          </a:p>
          <a:p>
            <a:pPr marL="800100" lvl="1" indent="-342900" algn="l">
              <a:buFont typeface="Calibri" panose="020F0502020204030204" pitchFamily="34" charset="0"/>
              <a:buChar char="•"/>
            </a:pPr>
            <a:endParaRPr lang="en-US" sz="1700"/>
          </a:p>
          <a:p>
            <a:pPr marL="342900" indent="-342900">
              <a:buFont typeface="Calibri" panose="020F0502020204030204" pitchFamily="34" charset="0"/>
              <a:buChar char="•"/>
            </a:pPr>
            <a:endParaRPr lang="en-US" sz="1700">
              <a:solidFill>
                <a:schemeClr val="tx1">
                  <a:lumMod val="75000"/>
                  <a:lumOff val="25000"/>
                </a:schemeClr>
              </a:solidFill>
              <a:latin typeface="+mn-lt"/>
            </a:endParaRPr>
          </a:p>
        </p:txBody>
      </p:sp>
    </p:spTree>
    <p:extLst>
      <p:ext uri="{BB962C8B-B14F-4D97-AF65-F5344CB8AC3E}">
        <p14:creationId xmlns:p14="http://schemas.microsoft.com/office/powerpoint/2010/main" val="1248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748D4F0-421E-8842-F473-63522A4B7270}"/>
              </a:ext>
            </a:extLst>
          </p:cNvPr>
          <p:cNvGrpSpPr/>
          <p:nvPr/>
        </p:nvGrpSpPr>
        <p:grpSpPr>
          <a:xfrm>
            <a:off x="2761040" y="2575001"/>
            <a:ext cx="6669920" cy="1707997"/>
            <a:chOff x="2759830" y="2370855"/>
            <a:chExt cx="6669920" cy="1707997"/>
          </a:xfrm>
        </p:grpSpPr>
        <p:pic>
          <p:nvPicPr>
            <p:cNvPr id="9" name="Graphic 8">
              <a:extLst>
                <a:ext uri="{FF2B5EF4-FFF2-40B4-BE49-F238E27FC236}">
                  <a16:creationId xmlns:a16="http://schemas.microsoft.com/office/drawing/2014/main" id="{3AED289A-7A06-9D47-0929-FA7B78706A4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47" t="42233" r="31386" b="40437"/>
            <a:stretch/>
          </p:blipFill>
          <p:spPr>
            <a:xfrm>
              <a:off x="2762250" y="2370855"/>
              <a:ext cx="6667500" cy="1707997"/>
            </a:xfrm>
            <a:prstGeom prst="rect">
              <a:avLst/>
            </a:prstGeom>
          </p:spPr>
        </p:pic>
        <p:sp>
          <p:nvSpPr>
            <p:cNvPr id="10" name="TextBox 9">
              <a:extLst>
                <a:ext uri="{FF2B5EF4-FFF2-40B4-BE49-F238E27FC236}">
                  <a16:creationId xmlns:a16="http://schemas.microsoft.com/office/drawing/2014/main" id="{0E45EB1B-D3B2-C112-6C5E-835111E11A92}"/>
                </a:ext>
              </a:extLst>
            </p:cNvPr>
            <p:cNvSpPr txBox="1"/>
            <p:nvPr/>
          </p:nvSpPr>
          <p:spPr>
            <a:xfrm>
              <a:off x="2759830" y="3429000"/>
              <a:ext cx="352372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srgbClr val="FEFDD5"/>
                  </a:solidFill>
                  <a:effectLst/>
                  <a:uLnTx/>
                  <a:uFillTx/>
                  <a:latin typeface="Segoe UI"/>
                  <a:ea typeface="+mn-ea"/>
                  <a:cs typeface="+mn-cs"/>
                </a:rPr>
                <a:t>May 30 &amp; 31 • 2024</a:t>
              </a:r>
              <a:endParaRPr kumimoji="0" lang="cs-CZ" sz="2800" b="1" i="0" u="none" strike="noStrike" kern="1200" cap="none" spc="0" normalizeH="0" baseline="0" noProof="0" dirty="0">
                <a:ln>
                  <a:noFill/>
                </a:ln>
                <a:solidFill>
                  <a:srgbClr val="2F2F2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CA0A6D37-D956-6301-70ED-CA5B9B26FCBC}"/>
              </a:ext>
            </a:extLst>
          </p:cNvPr>
          <p:cNvPicPr>
            <a:picLocks noChangeAspect="1"/>
          </p:cNvPicPr>
          <p:nvPr/>
        </p:nvPicPr>
        <p:blipFill>
          <a:blip r:embed="rId6"/>
          <a:stretch>
            <a:fillRect/>
          </a:stretch>
        </p:blipFill>
        <p:spPr>
          <a:xfrm>
            <a:off x="9967333" y="202611"/>
            <a:ext cx="1919256" cy="2575002"/>
          </a:xfrm>
          <a:prstGeom prst="rect">
            <a:avLst/>
          </a:prstGeom>
        </p:spPr>
      </p:pic>
    </p:spTree>
    <p:extLst>
      <p:ext uri="{BB962C8B-B14F-4D97-AF65-F5344CB8AC3E}">
        <p14:creationId xmlns:p14="http://schemas.microsoft.com/office/powerpoint/2010/main" val="943502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BB70-5C69-976D-8C5A-48105604BF15}"/>
              </a:ext>
            </a:extLst>
          </p:cNvPr>
          <p:cNvSpPr>
            <a:spLocks noGrp="1"/>
          </p:cNvSpPr>
          <p:nvPr>
            <p:ph type="ctrTitle"/>
          </p:nvPr>
        </p:nvSpPr>
        <p:spPr>
          <a:xfrm>
            <a:off x="0" y="1409270"/>
            <a:ext cx="9144000" cy="944045"/>
          </a:xfrm>
        </p:spPr>
        <p:txBody>
          <a:bodyPr>
            <a:normAutofit/>
          </a:bodyPr>
          <a:lstStyle/>
          <a:p>
            <a:r>
              <a:rPr lang="en-US" sz="4800"/>
              <a:t>Agenda and content slides</a:t>
            </a:r>
            <a:endParaRPr lang="en-NZ" sz="4800"/>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1"/>
          </p:nvPr>
        </p:nvSpPr>
        <p:spPr>
          <a:xfrm>
            <a:off x="1438275" y="2598382"/>
            <a:ext cx="9144000" cy="2773718"/>
          </a:xfrm>
        </p:spPr>
        <p:txBody>
          <a:bodyPr/>
          <a:lstStyle/>
          <a:p>
            <a:pPr marL="342900" indent="-342900" algn="l">
              <a:buFont typeface="Arial" panose="020B0604020202020204" pitchFamily="34" charset="0"/>
              <a:buChar char="•"/>
            </a:pPr>
            <a:endParaRPr lang="en-NZ"/>
          </a:p>
        </p:txBody>
      </p:sp>
    </p:spTree>
    <p:extLst>
      <p:ext uri="{BB962C8B-B14F-4D97-AF65-F5344CB8AC3E}">
        <p14:creationId xmlns:p14="http://schemas.microsoft.com/office/powerpoint/2010/main" val="953650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8839-3833-BC7D-12FF-F32A4CDF5BB9}"/>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DE06078F-837D-5E27-9227-22776977FFE8}"/>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2066620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8771CD5E-4B33-072C-5196-B6510F67A477}"/>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Why are we doing this?</a:t>
            </a:r>
            <a:endParaRPr lang="en-DK">
              <a:solidFill>
                <a:srgbClr val="FFFFFF"/>
              </a:solidFill>
            </a:endParaRP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19CF210F-C077-B006-2184-8A33A65A8C7B}"/>
              </a:ext>
            </a:extLst>
          </p:cNvPr>
          <p:cNvGraphicFramePr>
            <a:graphicFrameLocks noGrp="1"/>
          </p:cNvGraphicFramePr>
          <p:nvPr>
            <p:ph idx="1"/>
            <p:extLst>
              <p:ext uri="{D42A27DB-BD31-4B8C-83A1-F6EECF244321}">
                <p14:modId xmlns:p14="http://schemas.microsoft.com/office/powerpoint/2010/main" val="3746343965"/>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96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C7796EA-8C95-E75A-0485-2124E72BC220}"/>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Framework</a:t>
            </a:r>
          </a:p>
        </p:txBody>
      </p:sp>
      <p:pic>
        <p:nvPicPr>
          <p:cNvPr id="15" name="Content Placeholder 14">
            <a:extLst>
              <a:ext uri="{FF2B5EF4-FFF2-40B4-BE49-F238E27FC236}">
                <a16:creationId xmlns:a16="http://schemas.microsoft.com/office/drawing/2014/main" id="{72D03243-268E-5805-C54E-42289C6C7030}"/>
              </a:ext>
            </a:extLst>
          </p:cNvPr>
          <p:cNvPicPr>
            <a:picLocks noGrp="1" noChangeAspect="1"/>
          </p:cNvPicPr>
          <p:nvPr>
            <p:ph idx="1"/>
          </p:nvPr>
        </p:nvPicPr>
        <p:blipFill>
          <a:blip r:embed="rId3"/>
          <a:stretch>
            <a:fillRect/>
          </a:stretch>
        </p:blipFill>
        <p:spPr>
          <a:xfrm>
            <a:off x="2147163" y="1846263"/>
            <a:ext cx="7957999" cy="4022725"/>
          </a:xfrm>
          <a:prstGeom prst="rect">
            <a:avLst/>
          </a:prstGeom>
        </p:spPr>
      </p:pic>
      <p:pic>
        <p:nvPicPr>
          <p:cNvPr id="18" name="Graphic 17" descr="Harvey Balls 0% outline">
            <a:extLst>
              <a:ext uri="{FF2B5EF4-FFF2-40B4-BE49-F238E27FC236}">
                <a16:creationId xmlns:a16="http://schemas.microsoft.com/office/drawing/2014/main" id="{5DDC5BD5-B03D-BD4A-FFBB-6B969AA759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5590" y="2875533"/>
            <a:ext cx="1426846" cy="1426846"/>
          </a:xfrm>
          <a:prstGeom prst="rect">
            <a:avLst/>
          </a:prstGeom>
        </p:spPr>
      </p:pic>
      <p:pic>
        <p:nvPicPr>
          <p:cNvPr id="19" name="Graphic 18" descr="Harvey Balls 0% outline">
            <a:extLst>
              <a:ext uri="{FF2B5EF4-FFF2-40B4-BE49-F238E27FC236}">
                <a16:creationId xmlns:a16="http://schemas.microsoft.com/office/drawing/2014/main" id="{E883C14F-815C-AB7C-67A5-F7ABE6365E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0751" y="4888097"/>
            <a:ext cx="1713209" cy="1713209"/>
          </a:xfrm>
          <a:prstGeom prst="rect">
            <a:avLst/>
          </a:prstGeom>
        </p:spPr>
      </p:pic>
    </p:spTree>
    <p:extLst>
      <p:ext uri="{BB962C8B-B14F-4D97-AF65-F5344CB8AC3E}">
        <p14:creationId xmlns:p14="http://schemas.microsoft.com/office/powerpoint/2010/main" val="397190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5805-99D3-0DBF-93CC-E7039B25ECDF}"/>
              </a:ext>
            </a:extLst>
          </p:cNvPr>
          <p:cNvSpPr>
            <a:spLocks noGrp="1"/>
          </p:cNvSpPr>
          <p:nvPr>
            <p:ph type="title"/>
          </p:nvPr>
        </p:nvSpPr>
        <p:spPr/>
        <p:txBody>
          <a:bodyPr/>
          <a:lstStyle/>
          <a:p>
            <a:r>
              <a:rPr lang="en-US"/>
              <a:t>What to achieve?</a:t>
            </a:r>
            <a:endParaRPr lang="en-DK"/>
          </a:p>
        </p:txBody>
      </p:sp>
      <p:sp>
        <p:nvSpPr>
          <p:cNvPr id="3" name="Content Placeholder 2">
            <a:extLst>
              <a:ext uri="{FF2B5EF4-FFF2-40B4-BE49-F238E27FC236}">
                <a16:creationId xmlns:a16="http://schemas.microsoft.com/office/drawing/2014/main" id="{7F449CD4-2783-92FC-18A0-B3D699F60645}"/>
              </a:ext>
            </a:extLst>
          </p:cNvPr>
          <p:cNvSpPr>
            <a:spLocks noGrp="1"/>
          </p:cNvSpPr>
          <p:nvPr>
            <p:ph idx="1"/>
          </p:nvPr>
        </p:nvSpPr>
        <p:spPr/>
        <p:txBody>
          <a:bodyPr/>
          <a:lstStyle/>
          <a:p>
            <a:endParaRPr lang="en-DK"/>
          </a:p>
        </p:txBody>
      </p:sp>
      <p:pic>
        <p:nvPicPr>
          <p:cNvPr id="7" name="Picture 6">
            <a:extLst>
              <a:ext uri="{FF2B5EF4-FFF2-40B4-BE49-F238E27FC236}">
                <a16:creationId xmlns:a16="http://schemas.microsoft.com/office/drawing/2014/main" id="{4C1EBC51-2151-1557-5E1C-D6B8484EB323}"/>
              </a:ext>
            </a:extLst>
          </p:cNvPr>
          <p:cNvPicPr>
            <a:picLocks noChangeAspect="1"/>
          </p:cNvPicPr>
          <p:nvPr/>
        </p:nvPicPr>
        <p:blipFill>
          <a:blip r:embed="rId2"/>
          <a:stretch>
            <a:fillRect/>
          </a:stretch>
        </p:blipFill>
        <p:spPr>
          <a:xfrm>
            <a:off x="899160" y="1100324"/>
            <a:ext cx="10393680" cy="4657352"/>
          </a:xfrm>
          <a:prstGeom prst="rect">
            <a:avLst/>
          </a:prstGeom>
        </p:spPr>
      </p:pic>
    </p:spTree>
    <p:extLst>
      <p:ext uri="{BB962C8B-B14F-4D97-AF65-F5344CB8AC3E}">
        <p14:creationId xmlns:p14="http://schemas.microsoft.com/office/powerpoint/2010/main" val="303896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 name="Title 1">
            <a:extLst>
              <a:ext uri="{FF2B5EF4-FFF2-40B4-BE49-F238E27FC236}">
                <a16:creationId xmlns:a16="http://schemas.microsoft.com/office/drawing/2014/main" id="{8771CD5E-4B33-072C-5196-B6510F67A477}"/>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What are we doing?</a:t>
            </a:r>
            <a:endParaRPr lang="en-DK">
              <a:solidFill>
                <a:srgbClr val="FFFFFF"/>
              </a:solidFill>
            </a:endParaRP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graphicFrame>
        <p:nvGraphicFramePr>
          <p:cNvPr id="4" name="Content Placeholder 3">
            <a:extLst>
              <a:ext uri="{FF2B5EF4-FFF2-40B4-BE49-F238E27FC236}">
                <a16:creationId xmlns:a16="http://schemas.microsoft.com/office/drawing/2014/main" id="{19CF210F-C077-B006-2184-8A33A65A8C7B}"/>
              </a:ext>
            </a:extLst>
          </p:cNvPr>
          <p:cNvGraphicFramePr>
            <a:graphicFrameLocks noGrp="1"/>
          </p:cNvGraphicFramePr>
          <p:nvPr>
            <p:ph idx="1"/>
            <p:extLst>
              <p:ext uri="{D42A27DB-BD31-4B8C-83A1-F6EECF244321}">
                <p14:modId xmlns:p14="http://schemas.microsoft.com/office/powerpoint/2010/main" val="2501450262"/>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366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31" name="Rectangle 3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32" name="Straight Connector 3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14052C-5019-4ED2-8D36-BD6A19B34D0F}"/>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dirty="0"/>
              <a:t>Azure Event Grid</a:t>
            </a:r>
          </a:p>
        </p:txBody>
      </p:sp>
      <p:sp>
        <p:nvSpPr>
          <p:cNvPr id="34" name="Rectangle 3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5" name="Text Placeholder 4">
            <a:extLst>
              <a:ext uri="{FF2B5EF4-FFF2-40B4-BE49-F238E27FC236}">
                <a16:creationId xmlns:a16="http://schemas.microsoft.com/office/drawing/2014/main" id="{58C8D71B-4E39-2062-901F-4E02EF7C90AD}"/>
              </a:ext>
            </a:extLst>
          </p:cNvPr>
          <p:cNvSpPr>
            <a:spLocks noGrp="1"/>
          </p:cNvSpPr>
          <p:nvPr>
            <p:ph type="body" idx="1"/>
          </p:nvPr>
        </p:nvSpPr>
        <p:spPr>
          <a:xfrm>
            <a:off x="1100051" y="5225240"/>
            <a:ext cx="10058400" cy="1143000"/>
          </a:xfrm>
        </p:spPr>
        <p:txBody>
          <a:bodyPr vert="horz" lIns="91440" tIns="45720" rIns="91440" bIns="45720" rtlCol="0">
            <a:normAutofit/>
          </a:bodyPr>
          <a:lstStyle/>
          <a:p>
            <a:r>
              <a:rPr lang="en-US" dirty="0">
                <a:solidFill>
                  <a:schemeClr val="tx1">
                    <a:lumMod val="85000"/>
                    <a:lumOff val="15000"/>
                  </a:schemeClr>
                </a:solidFill>
              </a:rPr>
              <a:t>Overview</a:t>
            </a:r>
          </a:p>
        </p:txBody>
      </p:sp>
      <p:sp>
        <p:nvSpPr>
          <p:cNvPr id="35" name="Rectangle 3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Tree>
    <p:extLst>
      <p:ext uri="{BB962C8B-B14F-4D97-AF65-F5344CB8AC3E}">
        <p14:creationId xmlns:p14="http://schemas.microsoft.com/office/powerpoint/2010/main" val="40354243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172</TotalTime>
  <Words>2952</Words>
  <Application>Microsoft Office PowerPoint</Application>
  <PresentationFormat>Widescreen</PresentationFormat>
  <Paragraphs>246</Paragraphs>
  <Slides>49</Slides>
  <Notes>35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Arial</vt:lpstr>
      <vt:lpstr>Calibri</vt:lpstr>
      <vt:lpstr>Calibri Light</vt:lpstr>
      <vt:lpstr>Roboto Slab</vt:lpstr>
      <vt:lpstr>Segoe UI</vt:lpstr>
      <vt:lpstr>Söhne</vt:lpstr>
      <vt:lpstr>Retrospect</vt:lpstr>
      <vt:lpstr>Using Azure EventGrid w/ Fabric Notebooks</vt:lpstr>
      <vt:lpstr>PowerPoint Presentation</vt:lpstr>
      <vt:lpstr>Next 45 minutes</vt:lpstr>
      <vt:lpstr>Jens Vestergaard</vt:lpstr>
      <vt:lpstr>Why are we doing this?</vt:lpstr>
      <vt:lpstr>Framework</vt:lpstr>
      <vt:lpstr>What to achieve?</vt:lpstr>
      <vt:lpstr>What are we doing?</vt:lpstr>
      <vt:lpstr>Azure Event Grid</vt:lpstr>
      <vt:lpstr>Key features: Publishers / Subscribers</vt:lpstr>
      <vt:lpstr>Key features: event schema</vt:lpstr>
      <vt:lpstr>Key features: routing #1</vt:lpstr>
      <vt:lpstr>Key features: routing #2</vt:lpstr>
      <vt:lpstr>Key features: Dead lettering &amp; Retry</vt:lpstr>
      <vt:lpstr>Summary: Event Grid</vt:lpstr>
      <vt:lpstr>Azure Service Bus (queue)</vt:lpstr>
      <vt:lpstr>Azure Service Bus</vt:lpstr>
      <vt:lpstr>Configuring a new queue</vt:lpstr>
      <vt:lpstr>What’s in the queue?</vt:lpstr>
      <vt:lpstr>Summary: Azure Service Bus</vt:lpstr>
      <vt:lpstr>Custom Python</vt:lpstr>
      <vt:lpstr>Custom Python function/method</vt:lpstr>
      <vt:lpstr>Getting Keys and Endpoint via Portal</vt:lpstr>
      <vt:lpstr>Getting Keys and Endpoint via CLI</vt:lpstr>
      <vt:lpstr>Summary: Custom Python</vt:lpstr>
      <vt:lpstr>Workspace integration</vt:lpstr>
      <vt:lpstr>Setting up an Environment</vt:lpstr>
      <vt:lpstr>Setting up an Environment</vt:lpstr>
      <vt:lpstr>Setting up an Environment</vt:lpstr>
      <vt:lpstr>Name environment</vt:lpstr>
      <vt:lpstr>Setting up an Environment</vt:lpstr>
      <vt:lpstr>Send a message</vt:lpstr>
      <vt:lpstr>Summary: Workspace integration</vt:lpstr>
      <vt:lpstr>Subscribing</vt:lpstr>
      <vt:lpstr>Subscribing to events</vt:lpstr>
      <vt:lpstr>Binding Az Function</vt:lpstr>
      <vt:lpstr>Logic Apps to the rescue</vt:lpstr>
      <vt:lpstr>Logic App – Splitting Events</vt:lpstr>
      <vt:lpstr>Azure Event Grid Viewer</vt:lpstr>
      <vt:lpstr>Azure Event Grid Viewer</vt:lpstr>
      <vt:lpstr>Summary: Subscribing</vt:lpstr>
      <vt:lpstr>Filtering</vt:lpstr>
      <vt:lpstr>Filtering events</vt:lpstr>
      <vt:lpstr>How are we doing so far?</vt:lpstr>
      <vt:lpstr>Thank you</vt:lpstr>
      <vt:lpstr>Resources to study more</vt:lpstr>
      <vt:lpstr>PowerPoint Presentation</vt:lpstr>
      <vt:lpstr>Agenda and content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EventGrid w/ Fabric Notebooks</dc:title>
  <dc:creator>Jens Vestergaard</dc:creator>
  <cp:lastModifiedBy>Jens Vestergaard</cp:lastModifiedBy>
  <cp:revision>1</cp:revision>
  <dcterms:created xsi:type="dcterms:W3CDTF">2024-05-31T06:16:07Z</dcterms:created>
  <dcterms:modified xsi:type="dcterms:W3CDTF">2024-05-31T09:09:04Z</dcterms:modified>
</cp:coreProperties>
</file>